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5"/>
  </p:sldMasterIdLst>
  <p:notesMasterIdLst>
    <p:notesMasterId r:id="rId40"/>
  </p:notesMasterIdLst>
  <p:sldIdLst>
    <p:sldId id="256" r:id="rId6"/>
    <p:sldId id="257" r:id="rId7"/>
    <p:sldId id="2076136795" r:id="rId8"/>
    <p:sldId id="10257" r:id="rId9"/>
    <p:sldId id="265" r:id="rId10"/>
    <p:sldId id="10194" r:id="rId11"/>
    <p:sldId id="2076136803" r:id="rId12"/>
    <p:sldId id="2076136837" r:id="rId13"/>
    <p:sldId id="288" r:id="rId14"/>
    <p:sldId id="1933" r:id="rId15"/>
    <p:sldId id="2076136829" r:id="rId16"/>
    <p:sldId id="2076136830" r:id="rId17"/>
    <p:sldId id="2076136779" r:id="rId18"/>
    <p:sldId id="10226" r:id="rId19"/>
    <p:sldId id="10244" r:id="rId20"/>
    <p:sldId id="1941" r:id="rId21"/>
    <p:sldId id="10250" r:id="rId22"/>
    <p:sldId id="2076136833" r:id="rId23"/>
    <p:sldId id="2076136801" r:id="rId24"/>
    <p:sldId id="2076136796" r:id="rId25"/>
    <p:sldId id="2076136787" r:id="rId26"/>
    <p:sldId id="10243" r:id="rId27"/>
    <p:sldId id="2076136836" r:id="rId28"/>
    <p:sldId id="311" r:id="rId29"/>
    <p:sldId id="2076136823" r:id="rId30"/>
    <p:sldId id="2076136825" r:id="rId31"/>
    <p:sldId id="2076136826" r:id="rId32"/>
    <p:sldId id="2076136832" r:id="rId33"/>
    <p:sldId id="2076136824" r:id="rId34"/>
    <p:sldId id="2076136834" r:id="rId35"/>
    <p:sldId id="10225" r:id="rId36"/>
    <p:sldId id="10245" r:id="rId37"/>
    <p:sldId id="2076136798" r:id="rId38"/>
    <p:sldId id="2076136797" r:id="rId39"/>
  </p:sldIdLst>
  <p:sldSz cx="12192000" cy="6858000"/>
  <p:notesSz cx="6858000" cy="2743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145A"/>
    <a:srgbClr val="5C2D91"/>
    <a:srgbClr val="F8F8F8"/>
    <a:srgbClr val="511C74"/>
    <a:srgbClr val="6A2C91"/>
    <a:srgbClr val="E2068C"/>
    <a:srgbClr val="FFFFFF"/>
    <a:srgbClr val="7FCC27"/>
    <a:srgbClr val="231F20"/>
    <a:srgbClr val="1516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5AFA3E-4B5D-4A8F-9785-D8C606914E11}" v="2040" dt="2020-01-14T05:42:05.971"/>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414135F3-6809-4BD1-9604-8B57E4AAD9F8}"/>
    <pc:docChg chg="undo custSel addSld delSld modSld sldOrd modSection">
      <pc:chgData name="Daniel Roth" userId="02261a5d-b764-49c2-b6b6-041bd43f80dd" providerId="ADAL" clId="{414135F3-6809-4BD1-9604-8B57E4AAD9F8}" dt="2019-12-17T00:15:50.195" v="170" actId="207"/>
      <pc:docMkLst>
        <pc:docMk/>
      </pc:docMkLst>
      <pc:sldChg chg="addSp modSp mod">
        <pc:chgData name="Daniel Roth" userId="02261a5d-b764-49c2-b6b6-041bd43f80dd" providerId="ADAL" clId="{414135F3-6809-4BD1-9604-8B57E4AAD9F8}" dt="2019-12-16T16:33:26.851" v="75" actId="1037"/>
        <pc:sldMkLst>
          <pc:docMk/>
          <pc:sldMk cId="477504486" sldId="257"/>
        </pc:sldMkLst>
        <pc:spChg chg="mod">
          <ac:chgData name="Daniel Roth" userId="02261a5d-b764-49c2-b6b6-041bd43f80dd" providerId="ADAL" clId="{414135F3-6809-4BD1-9604-8B57E4AAD9F8}" dt="2019-12-16T16:32:12.037" v="16" actId="20577"/>
          <ac:spMkLst>
            <pc:docMk/>
            <pc:sldMk cId="477504486" sldId="257"/>
            <ac:spMk id="2" creationId="{839C7298-752B-48BD-843F-683A22D59A7E}"/>
          </ac:spMkLst>
        </pc:spChg>
        <pc:spChg chg="mod">
          <ac:chgData name="Daniel Roth" userId="02261a5d-b764-49c2-b6b6-041bd43f80dd" providerId="ADAL" clId="{414135F3-6809-4BD1-9604-8B57E4AAD9F8}" dt="2019-12-16T16:32:37.642" v="48" actId="14100"/>
          <ac:spMkLst>
            <pc:docMk/>
            <pc:sldMk cId="477504486" sldId="257"/>
            <ac:spMk id="3" creationId="{2BA8E374-5793-40F2-A7B7-2D8AB053A278}"/>
          </ac:spMkLst>
        </pc:spChg>
        <pc:spChg chg="add mod">
          <ac:chgData name="Daniel Roth" userId="02261a5d-b764-49c2-b6b6-041bd43f80dd" providerId="ADAL" clId="{414135F3-6809-4BD1-9604-8B57E4AAD9F8}" dt="2019-12-16T16:33:26.851" v="75" actId="1037"/>
          <ac:spMkLst>
            <pc:docMk/>
            <pc:sldMk cId="477504486" sldId="257"/>
            <ac:spMk id="4" creationId="{27CA7647-0A62-4895-A7FC-82615F5E4EB0}"/>
          </ac:spMkLst>
        </pc:spChg>
      </pc:sldChg>
      <pc:sldChg chg="del">
        <pc:chgData name="Daniel Roth" userId="02261a5d-b764-49c2-b6b6-041bd43f80dd" providerId="ADAL" clId="{414135F3-6809-4BD1-9604-8B57E4AAD9F8}" dt="2019-12-16T16:34:56.439" v="82" actId="47"/>
        <pc:sldMkLst>
          <pc:docMk/>
          <pc:sldMk cId="3869674650" sldId="260"/>
        </pc:sldMkLst>
      </pc:sldChg>
      <pc:sldChg chg="del">
        <pc:chgData name="Daniel Roth" userId="02261a5d-b764-49c2-b6b6-041bd43f80dd" providerId="ADAL" clId="{414135F3-6809-4BD1-9604-8B57E4AAD9F8}" dt="2019-12-16T16:34:56.439" v="82" actId="47"/>
        <pc:sldMkLst>
          <pc:docMk/>
          <pc:sldMk cId="2859071109" sldId="261"/>
        </pc:sldMkLst>
      </pc:sldChg>
      <pc:sldChg chg="del">
        <pc:chgData name="Daniel Roth" userId="02261a5d-b764-49c2-b6b6-041bd43f80dd" providerId="ADAL" clId="{414135F3-6809-4BD1-9604-8B57E4AAD9F8}" dt="2019-12-16T16:34:56.439" v="82" actId="47"/>
        <pc:sldMkLst>
          <pc:docMk/>
          <pc:sldMk cId="1725036062" sldId="262"/>
        </pc:sldMkLst>
      </pc:sldChg>
      <pc:sldChg chg="del ord">
        <pc:chgData name="Daniel Roth" userId="02261a5d-b764-49c2-b6b6-041bd43f80dd" providerId="ADAL" clId="{414135F3-6809-4BD1-9604-8B57E4AAD9F8}" dt="2019-12-16T16:34:56.439" v="82" actId="47"/>
        <pc:sldMkLst>
          <pc:docMk/>
          <pc:sldMk cId="1507861551" sldId="263"/>
        </pc:sldMkLst>
      </pc:sldChg>
      <pc:sldChg chg="add">
        <pc:chgData name="Daniel Roth" userId="02261a5d-b764-49c2-b6b6-041bd43f80dd" providerId="ADAL" clId="{414135F3-6809-4BD1-9604-8B57E4AAD9F8}" dt="2019-12-16T16:34:09.848" v="76"/>
        <pc:sldMkLst>
          <pc:docMk/>
          <pc:sldMk cId="1083988943" sldId="288"/>
        </pc:sldMkLst>
      </pc:sldChg>
      <pc:sldChg chg="add">
        <pc:chgData name="Daniel Roth" userId="02261a5d-b764-49c2-b6b6-041bd43f80dd" providerId="ADAL" clId="{414135F3-6809-4BD1-9604-8B57E4AAD9F8}" dt="2019-12-16T16:47:32.736" v="90"/>
        <pc:sldMkLst>
          <pc:docMk/>
          <pc:sldMk cId="1967135889" sldId="319"/>
        </pc:sldMkLst>
      </pc:sldChg>
      <pc:sldChg chg="modSp add">
        <pc:chgData name="Daniel Roth" userId="02261a5d-b764-49c2-b6b6-041bd43f80dd" providerId="ADAL" clId="{414135F3-6809-4BD1-9604-8B57E4AAD9F8}" dt="2019-12-17T00:15:50.195" v="170" actId="207"/>
        <pc:sldMkLst>
          <pc:docMk/>
          <pc:sldMk cId="3803692779" sldId="1933"/>
        </pc:sldMkLst>
        <pc:spChg chg="mod">
          <ac:chgData name="Daniel Roth" userId="02261a5d-b764-49c2-b6b6-041bd43f80dd" providerId="ADAL" clId="{414135F3-6809-4BD1-9604-8B57E4AAD9F8}" dt="2019-12-17T00:15:50.195" v="170" actId="207"/>
          <ac:spMkLst>
            <pc:docMk/>
            <pc:sldMk cId="3803692779" sldId="1933"/>
            <ac:spMk id="12" creationId="{1436D849-DA86-4DA0-83E3-090D0F58368A}"/>
          </ac:spMkLst>
        </pc:spChg>
        <pc:picChg chg="mod">
          <ac:chgData name="Daniel Roth" userId="02261a5d-b764-49c2-b6b6-041bd43f80dd" providerId="ADAL" clId="{414135F3-6809-4BD1-9604-8B57E4AAD9F8}" dt="2019-12-16T16:35:29.802" v="83" actId="207"/>
          <ac:picMkLst>
            <pc:docMk/>
            <pc:sldMk cId="3803692779" sldId="1933"/>
            <ac:picMk id="11" creationId="{EAE1DC0A-EE0F-4BD6-B259-7505FC7E317D}"/>
          </ac:picMkLst>
        </pc:picChg>
      </pc:sldChg>
      <pc:sldChg chg="modSp add mod setBg modClrScheme chgLayout">
        <pc:chgData name="Daniel Roth" userId="02261a5d-b764-49c2-b6b6-041bd43f80dd" providerId="ADAL" clId="{414135F3-6809-4BD1-9604-8B57E4AAD9F8}" dt="2019-12-16T16:37:21.932" v="87" actId="700"/>
        <pc:sldMkLst>
          <pc:docMk/>
          <pc:sldMk cId="1176781766" sldId="10219"/>
        </pc:sldMkLst>
        <pc:spChg chg="mod ord">
          <ac:chgData name="Daniel Roth" userId="02261a5d-b764-49c2-b6b6-041bd43f80dd" providerId="ADAL" clId="{414135F3-6809-4BD1-9604-8B57E4AAD9F8}" dt="2019-12-16T16:37:21.932" v="87" actId="700"/>
          <ac:spMkLst>
            <pc:docMk/>
            <pc:sldMk cId="1176781766" sldId="10219"/>
            <ac:spMk id="2" creationId="{7938B119-D245-4F0E-8751-7E758909603F}"/>
          </ac:spMkLst>
        </pc:spChg>
      </pc:sldChg>
      <pc:sldChg chg="delSp modSp add mod delAnim modAnim">
        <pc:chgData name="Daniel Roth" userId="02261a5d-b764-49c2-b6b6-041bd43f80dd" providerId="ADAL" clId="{414135F3-6809-4BD1-9604-8B57E4AAD9F8}" dt="2019-12-16T16:48:12.636" v="140" actId="1036"/>
        <pc:sldMkLst>
          <pc:docMk/>
          <pc:sldMk cId="2412432847" sldId="10225"/>
        </pc:sldMkLst>
        <pc:spChg chg="del mod">
          <ac:chgData name="Daniel Roth" userId="02261a5d-b764-49c2-b6b6-041bd43f80dd" providerId="ADAL" clId="{414135F3-6809-4BD1-9604-8B57E4AAD9F8}" dt="2019-12-16T16:47:54.481" v="92" actId="478"/>
          <ac:spMkLst>
            <pc:docMk/>
            <pc:sldMk cId="2412432847" sldId="10225"/>
            <ac:spMk id="2" creationId="{FA9D1495-BD70-420A-9A4F-8DBE90E37993}"/>
          </ac:spMkLst>
        </pc:spChg>
        <pc:spChg chg="mod">
          <ac:chgData name="Daniel Roth" userId="02261a5d-b764-49c2-b6b6-041bd43f80dd" providerId="ADAL" clId="{414135F3-6809-4BD1-9604-8B57E4AAD9F8}" dt="2019-12-16T16:48:12.636" v="140" actId="1036"/>
          <ac:spMkLst>
            <pc:docMk/>
            <pc:sldMk cId="2412432847" sldId="10225"/>
            <ac:spMk id="27" creationId="{D89459B0-2B1B-4887-8AE0-E9E3B499DC40}"/>
          </ac:spMkLst>
        </pc:spChg>
      </pc:sldChg>
      <pc:sldChg chg="modSp add mod">
        <pc:chgData name="Daniel Roth" userId="02261a5d-b764-49c2-b6b6-041bd43f80dd" providerId="ADAL" clId="{414135F3-6809-4BD1-9604-8B57E4AAD9F8}" dt="2019-12-16T16:37:48.240" v="88" actId="20577"/>
        <pc:sldMkLst>
          <pc:docMk/>
          <pc:sldMk cId="2325006241" sldId="10226"/>
        </pc:sldMkLst>
        <pc:spChg chg="mod">
          <ac:chgData name="Daniel Roth" userId="02261a5d-b764-49c2-b6b6-041bd43f80dd" providerId="ADAL" clId="{414135F3-6809-4BD1-9604-8B57E4AAD9F8}" dt="2019-12-16T16:37:48.240" v="88" actId="20577"/>
          <ac:spMkLst>
            <pc:docMk/>
            <pc:sldMk cId="2325006241" sldId="10226"/>
            <ac:spMk id="4" creationId="{AD8F0B3A-F09A-4956-879D-D3AD55ADC595}"/>
          </ac:spMkLst>
        </pc:spChg>
      </pc:sldChg>
      <pc:sldChg chg="add">
        <pc:chgData name="Daniel Roth" userId="02261a5d-b764-49c2-b6b6-041bd43f80dd" providerId="ADAL" clId="{414135F3-6809-4BD1-9604-8B57E4AAD9F8}" dt="2019-12-16T16:36:36.562" v="86"/>
        <pc:sldMkLst>
          <pc:docMk/>
          <pc:sldMk cId="3057527675" sldId="10243"/>
        </pc:sldMkLst>
      </pc:sldChg>
      <pc:sldChg chg="add">
        <pc:chgData name="Daniel Roth" userId="02261a5d-b764-49c2-b6b6-041bd43f80dd" providerId="ADAL" clId="{414135F3-6809-4BD1-9604-8B57E4AAD9F8}" dt="2019-12-16T16:34:09.848" v="76"/>
        <pc:sldMkLst>
          <pc:docMk/>
          <pc:sldMk cId="2835376284" sldId="10244"/>
        </pc:sldMkLst>
      </pc:sldChg>
      <pc:sldChg chg="add">
        <pc:chgData name="Daniel Roth" userId="02261a5d-b764-49c2-b6b6-041bd43f80dd" providerId="ADAL" clId="{414135F3-6809-4BD1-9604-8B57E4AAD9F8}" dt="2019-12-16T16:47:32.736" v="90"/>
        <pc:sldMkLst>
          <pc:docMk/>
          <pc:sldMk cId="4043740920" sldId="10245"/>
        </pc:sldMkLst>
      </pc:sldChg>
      <pc:sldChg chg="modSp add">
        <pc:chgData name="Daniel Roth" userId="02261a5d-b764-49c2-b6b6-041bd43f80dd" providerId="ADAL" clId="{414135F3-6809-4BD1-9604-8B57E4AAD9F8}" dt="2019-12-16T16:38:16.517" v="89" actId="12385"/>
        <pc:sldMkLst>
          <pc:docMk/>
          <pc:sldMk cId="2676360814" sldId="10250"/>
        </pc:sldMkLst>
        <pc:graphicFrameChg chg="mod">
          <ac:chgData name="Daniel Roth" userId="02261a5d-b764-49c2-b6b6-041bd43f80dd" providerId="ADAL" clId="{414135F3-6809-4BD1-9604-8B57E4AAD9F8}" dt="2019-12-16T16:38:16.517" v="89" actId="12385"/>
          <ac:graphicFrameMkLst>
            <pc:docMk/>
            <pc:sldMk cId="2676360814" sldId="10250"/>
            <ac:graphicFrameMk id="4" creationId="{9096F9F6-701A-4435-B4EC-9F7689BB482F}"/>
          </ac:graphicFrameMkLst>
        </pc:graphicFrameChg>
      </pc:sldChg>
      <pc:sldChg chg="modSp add mod">
        <pc:chgData name="Daniel Roth" userId="02261a5d-b764-49c2-b6b6-041bd43f80dd" providerId="ADAL" clId="{414135F3-6809-4BD1-9604-8B57E4AAD9F8}" dt="2019-12-17T00:14:58.602" v="168" actId="207"/>
        <pc:sldMkLst>
          <pc:docMk/>
          <pc:sldMk cId="2463048153" sldId="2076136779"/>
        </pc:sldMkLst>
        <pc:spChg chg="mod">
          <ac:chgData name="Daniel Roth" userId="02261a5d-b764-49c2-b6b6-041bd43f80dd" providerId="ADAL" clId="{414135F3-6809-4BD1-9604-8B57E4AAD9F8}" dt="2019-12-16T16:52:07.362" v="167" actId="1037"/>
          <ac:spMkLst>
            <pc:docMk/>
            <pc:sldMk cId="2463048153" sldId="2076136779"/>
            <ac:spMk id="4" creationId="{8226A6FC-55E9-4096-A952-0BF6E8F86DFE}"/>
          </ac:spMkLst>
        </pc:spChg>
        <pc:grpChg chg="mod">
          <ac:chgData name="Daniel Roth" userId="02261a5d-b764-49c2-b6b6-041bd43f80dd" providerId="ADAL" clId="{414135F3-6809-4BD1-9604-8B57E4AAD9F8}" dt="2019-12-17T00:14:58.602" v="168" actId="207"/>
          <ac:grpSpMkLst>
            <pc:docMk/>
            <pc:sldMk cId="2463048153" sldId="2076136779"/>
            <ac:grpSpMk id="141" creationId="{CB332F96-9AEA-4EBB-ACD1-B305E5A43577}"/>
          </ac:grpSpMkLst>
        </pc:grpChg>
        <pc:grpChg chg="mod">
          <ac:chgData name="Daniel Roth" userId="02261a5d-b764-49c2-b6b6-041bd43f80dd" providerId="ADAL" clId="{414135F3-6809-4BD1-9604-8B57E4AAD9F8}" dt="2019-12-17T00:14:58.602" v="168" actId="207"/>
          <ac:grpSpMkLst>
            <pc:docMk/>
            <pc:sldMk cId="2463048153" sldId="2076136779"/>
            <ac:grpSpMk id="163" creationId="{42BA96EA-3A77-4379-A4FE-7EC3D31205B0}"/>
          </ac:grpSpMkLst>
        </pc:grpChg>
      </pc:sldChg>
    </pc:docChg>
  </pc:docChgLst>
  <pc:docChgLst>
    <pc:chgData name="David Ortinau" userId="S::daortin@microsoft.com::b5e4c80a-90cf-4955-b38f-12665be84c58" providerId="AD" clId="Web-{6DFA9D84-4125-6E60-3576-A4437A20B52C}"/>
    <pc:docChg chg="modSld">
      <pc:chgData name="David Ortinau" userId="S::daortin@microsoft.com::b5e4c80a-90cf-4955-b38f-12665be84c58" providerId="AD" clId="Web-{6DFA9D84-4125-6E60-3576-A4437A20B52C}" dt="2020-01-10T23:04:50.337" v="773" actId="20577"/>
      <pc:docMkLst>
        <pc:docMk/>
      </pc:docMkLst>
      <pc:sldChg chg="modSp modNotes">
        <pc:chgData name="David Ortinau" userId="S::daortin@microsoft.com::b5e4c80a-90cf-4955-b38f-12665be84c58" providerId="AD" clId="Web-{6DFA9D84-4125-6E60-3576-A4437A20B52C}" dt="2020-01-10T23:04:48.899" v="771" actId="20577"/>
        <pc:sldMkLst>
          <pc:docMk/>
          <pc:sldMk cId="2149746506" sldId="2076136824"/>
        </pc:sldMkLst>
        <pc:spChg chg="mod">
          <ac:chgData name="David Ortinau" userId="S::daortin@microsoft.com::b5e4c80a-90cf-4955-b38f-12665be84c58" providerId="AD" clId="Web-{6DFA9D84-4125-6E60-3576-A4437A20B52C}" dt="2020-01-10T23:04:48.899" v="771" actId="20577"/>
          <ac:spMkLst>
            <pc:docMk/>
            <pc:sldMk cId="2149746506" sldId="2076136824"/>
            <ac:spMk id="10" creationId="{D5654EE8-8C67-4B8E-86C2-53D3E6832CA3}"/>
          </ac:spMkLst>
        </pc:spChg>
      </pc:sldChg>
    </pc:docChg>
  </pc:docChgLst>
  <pc:docChgLst>
    <pc:chgData name="Daniel Roth" userId="02261a5d-b764-49c2-b6b6-041bd43f80dd" providerId="ADAL" clId="{435AFA3E-4B5D-4A8F-9785-D8C606914E11}"/>
    <pc:docChg chg="undo redo custSel addSld delSld modSld sldOrd delSection modSection">
      <pc:chgData name="Daniel Roth" userId="02261a5d-b764-49c2-b6b6-041bd43f80dd" providerId="ADAL" clId="{435AFA3E-4B5D-4A8F-9785-D8C606914E11}" dt="2020-01-22T21:11:52.843" v="2951" actId="1076"/>
      <pc:docMkLst>
        <pc:docMk/>
      </pc:docMkLst>
      <pc:sldChg chg="modSp mod">
        <pc:chgData name="Daniel Roth" userId="02261a5d-b764-49c2-b6b6-041bd43f80dd" providerId="ADAL" clId="{435AFA3E-4B5D-4A8F-9785-D8C606914E11}" dt="2020-01-12T07:49:01.963" v="1611" actId="20577"/>
        <pc:sldMkLst>
          <pc:docMk/>
          <pc:sldMk cId="477504486" sldId="257"/>
        </pc:sldMkLst>
        <pc:spChg chg="mod">
          <ac:chgData name="Daniel Roth" userId="02261a5d-b764-49c2-b6b6-041bd43f80dd" providerId="ADAL" clId="{435AFA3E-4B5D-4A8F-9785-D8C606914E11}" dt="2020-01-12T07:49:01.963" v="1611" actId="20577"/>
          <ac:spMkLst>
            <pc:docMk/>
            <pc:sldMk cId="477504486" sldId="257"/>
            <ac:spMk id="2" creationId="{839C7298-752B-48BD-843F-683A22D59A7E}"/>
          </ac:spMkLst>
        </pc:spChg>
        <pc:spChg chg="mod">
          <ac:chgData name="Daniel Roth" userId="02261a5d-b764-49c2-b6b6-041bd43f80dd" providerId="ADAL" clId="{435AFA3E-4B5D-4A8F-9785-D8C606914E11}" dt="2020-01-10T17:17:12.706" v="17" actId="20577"/>
          <ac:spMkLst>
            <pc:docMk/>
            <pc:sldMk cId="477504486" sldId="257"/>
            <ac:spMk id="3" creationId="{2BA8E374-5793-40F2-A7B7-2D8AB053A278}"/>
          </ac:spMkLst>
        </pc:spChg>
      </pc:sldChg>
      <pc:sldChg chg="ord modAnim">
        <pc:chgData name="Daniel Roth" userId="02261a5d-b764-49c2-b6b6-041bd43f80dd" providerId="ADAL" clId="{435AFA3E-4B5D-4A8F-9785-D8C606914E11}" dt="2020-01-13T18:51:06.174" v="1930"/>
        <pc:sldMkLst>
          <pc:docMk/>
          <pc:sldMk cId="1083988943" sldId="288"/>
        </pc:sldMkLst>
      </pc:sldChg>
      <pc:sldChg chg="add">
        <pc:chgData name="Daniel Roth" userId="02261a5d-b764-49c2-b6b6-041bd43f80dd" providerId="ADAL" clId="{435AFA3E-4B5D-4A8F-9785-D8C606914E11}" dt="2020-01-10T17:47:36.955" v="18"/>
        <pc:sldMkLst>
          <pc:docMk/>
          <pc:sldMk cId="1011743009" sldId="311"/>
        </pc:sldMkLst>
      </pc:sldChg>
      <pc:sldChg chg="del">
        <pc:chgData name="Daniel Roth" userId="02261a5d-b764-49c2-b6b6-041bd43f80dd" providerId="ADAL" clId="{435AFA3E-4B5D-4A8F-9785-D8C606914E11}" dt="2020-01-11T19:25:51.586" v="268" actId="47"/>
        <pc:sldMkLst>
          <pc:docMk/>
          <pc:sldMk cId="1967135889" sldId="319"/>
        </pc:sldMkLst>
      </pc:sldChg>
      <pc:sldChg chg="ord">
        <pc:chgData name="Daniel Roth" userId="02261a5d-b764-49c2-b6b6-041bd43f80dd" providerId="ADAL" clId="{435AFA3E-4B5D-4A8F-9785-D8C606914E11}" dt="2020-01-11T19:17:53.121" v="249"/>
        <pc:sldMkLst>
          <pc:docMk/>
          <pc:sldMk cId="3803692779" sldId="1933"/>
        </pc:sldMkLst>
      </pc:sldChg>
      <pc:sldChg chg="add">
        <pc:chgData name="Daniel Roth" userId="02261a5d-b764-49c2-b6b6-041bd43f80dd" providerId="ADAL" clId="{435AFA3E-4B5D-4A8F-9785-D8C606914E11}" dt="2020-01-11T19:24:43.514" v="265"/>
        <pc:sldMkLst>
          <pc:docMk/>
          <pc:sldMk cId="3663554463" sldId="1941"/>
        </pc:sldMkLst>
      </pc:sldChg>
      <pc:sldChg chg="add">
        <pc:chgData name="Daniel Roth" userId="02261a5d-b764-49c2-b6b6-041bd43f80dd" providerId="ADAL" clId="{435AFA3E-4B5D-4A8F-9785-D8C606914E11}" dt="2020-01-13T21:18:39.182" v="2132"/>
        <pc:sldMkLst>
          <pc:docMk/>
          <pc:sldMk cId="333888718" sldId="10194"/>
        </pc:sldMkLst>
      </pc:sldChg>
      <pc:sldChg chg="add del">
        <pc:chgData name="Daniel Roth" userId="02261a5d-b764-49c2-b6b6-041bd43f80dd" providerId="ADAL" clId="{435AFA3E-4B5D-4A8F-9785-D8C606914E11}" dt="2020-01-13T21:18:37.044" v="2131" actId="2696"/>
        <pc:sldMkLst>
          <pc:docMk/>
          <pc:sldMk cId="1875940385" sldId="10194"/>
        </pc:sldMkLst>
      </pc:sldChg>
      <pc:sldChg chg="del ord">
        <pc:chgData name="Daniel Roth" userId="02261a5d-b764-49c2-b6b6-041bd43f80dd" providerId="ADAL" clId="{435AFA3E-4B5D-4A8F-9785-D8C606914E11}" dt="2020-01-13T21:17:12.149" v="2129" actId="2696"/>
        <pc:sldMkLst>
          <pc:docMk/>
          <pc:sldMk cId="2280736313" sldId="10194"/>
        </pc:sldMkLst>
      </pc:sldChg>
      <pc:sldChg chg="delSp modSp mod delAnim modAnim">
        <pc:chgData name="Daniel Roth" userId="02261a5d-b764-49c2-b6b6-041bd43f80dd" providerId="ADAL" clId="{435AFA3E-4B5D-4A8F-9785-D8C606914E11}" dt="2020-01-12T03:10:08.899" v="1547"/>
        <pc:sldMkLst>
          <pc:docMk/>
          <pc:sldMk cId="2412432847" sldId="10225"/>
        </pc:sldMkLst>
        <pc:spChg chg="del">
          <ac:chgData name="Daniel Roth" userId="02261a5d-b764-49c2-b6b6-041bd43f80dd" providerId="ADAL" clId="{435AFA3E-4B5D-4A8F-9785-D8C606914E11}" dt="2020-01-12T03:08:40.647" v="1475" actId="478"/>
          <ac:spMkLst>
            <pc:docMk/>
            <pc:sldMk cId="2412432847" sldId="10225"/>
            <ac:spMk id="5" creationId="{F68AE705-F914-40B3-AE5C-185D60311792}"/>
          </ac:spMkLst>
        </pc:spChg>
        <pc:spChg chg="mod">
          <ac:chgData name="Daniel Roth" userId="02261a5d-b764-49c2-b6b6-041bd43f80dd" providerId="ADAL" clId="{435AFA3E-4B5D-4A8F-9785-D8C606914E11}" dt="2020-01-12T03:09:06.137" v="1545" actId="1037"/>
          <ac:spMkLst>
            <pc:docMk/>
            <pc:sldMk cId="2412432847" sldId="10225"/>
            <ac:spMk id="6" creationId="{C193663B-974C-48A6-BC5E-BFD0B8F0F387}"/>
          </ac:spMkLst>
        </pc:spChg>
        <pc:spChg chg="mod">
          <ac:chgData name="Daniel Roth" userId="02261a5d-b764-49c2-b6b6-041bd43f80dd" providerId="ADAL" clId="{435AFA3E-4B5D-4A8F-9785-D8C606914E11}" dt="2020-01-12T03:09:06.137" v="1545" actId="1037"/>
          <ac:spMkLst>
            <pc:docMk/>
            <pc:sldMk cId="2412432847" sldId="10225"/>
            <ac:spMk id="7" creationId="{F2895504-1D26-46FE-BC67-4AA8B10E96F7}"/>
          </ac:spMkLst>
        </pc:spChg>
        <pc:spChg chg="mod">
          <ac:chgData name="Daniel Roth" userId="02261a5d-b764-49c2-b6b6-041bd43f80dd" providerId="ADAL" clId="{435AFA3E-4B5D-4A8F-9785-D8C606914E11}" dt="2020-01-12T03:09:06.137" v="1545" actId="1037"/>
          <ac:spMkLst>
            <pc:docMk/>
            <pc:sldMk cId="2412432847" sldId="10225"/>
            <ac:spMk id="8" creationId="{4DFDEB7E-D543-49AF-A286-FBBFA962C324}"/>
          </ac:spMkLst>
        </pc:spChg>
        <pc:spChg chg="mod">
          <ac:chgData name="Daniel Roth" userId="02261a5d-b764-49c2-b6b6-041bd43f80dd" providerId="ADAL" clId="{435AFA3E-4B5D-4A8F-9785-D8C606914E11}" dt="2020-01-12T03:09:06.137" v="1545" actId="1037"/>
          <ac:spMkLst>
            <pc:docMk/>
            <pc:sldMk cId="2412432847" sldId="10225"/>
            <ac:spMk id="9" creationId="{CA9370FF-02D7-4693-B30C-28D4374B1BA0}"/>
          </ac:spMkLst>
        </pc:spChg>
        <pc:spChg chg="mod">
          <ac:chgData name="Daniel Roth" userId="02261a5d-b764-49c2-b6b6-041bd43f80dd" providerId="ADAL" clId="{435AFA3E-4B5D-4A8F-9785-D8C606914E11}" dt="2020-01-12T03:09:06.137" v="1545" actId="1037"/>
          <ac:spMkLst>
            <pc:docMk/>
            <pc:sldMk cId="2412432847" sldId="10225"/>
            <ac:spMk id="10" creationId="{098FE434-4AC1-4299-861A-0EADD968AFB8}"/>
          </ac:spMkLst>
        </pc:spChg>
        <pc:spChg chg="del">
          <ac:chgData name="Daniel Roth" userId="02261a5d-b764-49c2-b6b6-041bd43f80dd" providerId="ADAL" clId="{435AFA3E-4B5D-4A8F-9785-D8C606914E11}" dt="2020-01-12T03:08:44.869" v="1477" actId="478"/>
          <ac:spMkLst>
            <pc:docMk/>
            <pc:sldMk cId="2412432847" sldId="10225"/>
            <ac:spMk id="11" creationId="{4AB915F4-A1FE-47EA-8146-22FF3EC3A85F}"/>
          </ac:spMkLst>
        </pc:spChg>
        <pc:spChg chg="mod">
          <ac:chgData name="Daniel Roth" userId="02261a5d-b764-49c2-b6b6-041bd43f80dd" providerId="ADAL" clId="{435AFA3E-4B5D-4A8F-9785-D8C606914E11}" dt="2020-01-12T03:09:06.137" v="1545" actId="1037"/>
          <ac:spMkLst>
            <pc:docMk/>
            <pc:sldMk cId="2412432847" sldId="10225"/>
            <ac:spMk id="13" creationId="{141913FE-2E57-4F76-8393-4212E338E89C}"/>
          </ac:spMkLst>
        </pc:spChg>
        <pc:spChg chg="mod">
          <ac:chgData name="Daniel Roth" userId="02261a5d-b764-49c2-b6b6-041bd43f80dd" providerId="ADAL" clId="{435AFA3E-4B5D-4A8F-9785-D8C606914E11}" dt="2020-01-12T03:09:06.137" v="1545" actId="1037"/>
          <ac:spMkLst>
            <pc:docMk/>
            <pc:sldMk cId="2412432847" sldId="10225"/>
            <ac:spMk id="15" creationId="{CB0B96E8-AFE9-464F-AFC2-8DEAE2E88F8D}"/>
          </ac:spMkLst>
        </pc:spChg>
        <pc:spChg chg="mod">
          <ac:chgData name="Daniel Roth" userId="02261a5d-b764-49c2-b6b6-041bd43f80dd" providerId="ADAL" clId="{435AFA3E-4B5D-4A8F-9785-D8C606914E11}" dt="2020-01-12T03:09:06.137" v="1545" actId="1037"/>
          <ac:spMkLst>
            <pc:docMk/>
            <pc:sldMk cId="2412432847" sldId="10225"/>
            <ac:spMk id="28" creationId="{74C711B2-7F79-4E3E-925B-3A3D3514C277}"/>
          </ac:spMkLst>
        </pc:spChg>
        <pc:spChg chg="mod">
          <ac:chgData name="Daniel Roth" userId="02261a5d-b764-49c2-b6b6-041bd43f80dd" providerId="ADAL" clId="{435AFA3E-4B5D-4A8F-9785-D8C606914E11}" dt="2020-01-12T03:09:06.137" v="1545" actId="1037"/>
          <ac:spMkLst>
            <pc:docMk/>
            <pc:sldMk cId="2412432847" sldId="10225"/>
            <ac:spMk id="30" creationId="{8E86EAC8-FA42-4B85-977C-BD1DEBC17DD6}"/>
          </ac:spMkLst>
        </pc:spChg>
        <pc:spChg chg="mod">
          <ac:chgData name="Daniel Roth" userId="02261a5d-b764-49c2-b6b6-041bd43f80dd" providerId="ADAL" clId="{435AFA3E-4B5D-4A8F-9785-D8C606914E11}" dt="2020-01-12T03:09:06.137" v="1545" actId="1037"/>
          <ac:spMkLst>
            <pc:docMk/>
            <pc:sldMk cId="2412432847" sldId="10225"/>
            <ac:spMk id="37" creationId="{D6DC9229-80F3-4B1F-9616-7D5F69D69E29}"/>
          </ac:spMkLst>
        </pc:spChg>
        <pc:spChg chg="mod">
          <ac:chgData name="Daniel Roth" userId="02261a5d-b764-49c2-b6b6-041bd43f80dd" providerId="ADAL" clId="{435AFA3E-4B5D-4A8F-9785-D8C606914E11}" dt="2020-01-12T03:09:06.137" v="1545" actId="1037"/>
          <ac:spMkLst>
            <pc:docMk/>
            <pc:sldMk cId="2412432847" sldId="10225"/>
            <ac:spMk id="41" creationId="{A1E5FF5E-B26E-4C81-AB70-EF21C8CDFBC2}"/>
          </ac:spMkLst>
        </pc:spChg>
        <pc:spChg chg="mod">
          <ac:chgData name="Daniel Roth" userId="02261a5d-b764-49c2-b6b6-041bd43f80dd" providerId="ADAL" clId="{435AFA3E-4B5D-4A8F-9785-D8C606914E11}" dt="2020-01-12T03:09:06.137" v="1545" actId="1037"/>
          <ac:spMkLst>
            <pc:docMk/>
            <pc:sldMk cId="2412432847" sldId="10225"/>
            <ac:spMk id="44" creationId="{37493468-D54C-4E85-A0F1-07B5758996B1}"/>
          </ac:spMkLst>
        </pc:spChg>
        <pc:spChg chg="mod">
          <ac:chgData name="Daniel Roth" userId="02261a5d-b764-49c2-b6b6-041bd43f80dd" providerId="ADAL" clId="{435AFA3E-4B5D-4A8F-9785-D8C606914E11}" dt="2020-01-12T03:09:06.137" v="1545" actId="1037"/>
          <ac:spMkLst>
            <pc:docMk/>
            <pc:sldMk cId="2412432847" sldId="10225"/>
            <ac:spMk id="49" creationId="{912D5B4F-EFCA-448D-BC49-372721B5BB5D}"/>
          </ac:spMkLst>
        </pc:spChg>
        <pc:grpChg chg="mod">
          <ac:chgData name="Daniel Roth" userId="02261a5d-b764-49c2-b6b6-041bd43f80dd" providerId="ADAL" clId="{435AFA3E-4B5D-4A8F-9785-D8C606914E11}" dt="2020-01-12T03:09:06.137" v="1545" actId="1037"/>
          <ac:grpSpMkLst>
            <pc:docMk/>
            <pc:sldMk cId="2412432847" sldId="10225"/>
            <ac:grpSpMk id="40" creationId="{7AF16DE5-A3D8-4BB6-9DFA-D74D95F095E1}"/>
          </ac:grpSpMkLst>
        </pc:grpChg>
        <pc:cxnChg chg="del mod">
          <ac:chgData name="Daniel Roth" userId="02261a5d-b764-49c2-b6b6-041bd43f80dd" providerId="ADAL" clId="{435AFA3E-4B5D-4A8F-9785-D8C606914E11}" dt="2020-01-12T03:08:42.196" v="1476" actId="478"/>
          <ac:cxnSpMkLst>
            <pc:docMk/>
            <pc:sldMk cId="2412432847" sldId="10225"/>
            <ac:cxnSpMk id="12" creationId="{3273BCCE-50F4-4F0C-95B9-FA7EF878CCEF}"/>
          </ac:cxnSpMkLst>
        </pc:cxnChg>
        <pc:cxnChg chg="mod">
          <ac:chgData name="Daniel Roth" userId="02261a5d-b764-49c2-b6b6-041bd43f80dd" providerId="ADAL" clId="{435AFA3E-4B5D-4A8F-9785-D8C606914E11}" dt="2020-01-12T03:09:06.137" v="1545" actId="1037"/>
          <ac:cxnSpMkLst>
            <pc:docMk/>
            <pc:sldMk cId="2412432847" sldId="10225"/>
            <ac:cxnSpMk id="14" creationId="{3AD910AD-BAF8-4702-A600-19B8C0BDE2D6}"/>
          </ac:cxnSpMkLst>
        </pc:cxnChg>
        <pc:cxnChg chg="mod">
          <ac:chgData name="Daniel Roth" userId="02261a5d-b764-49c2-b6b6-041bd43f80dd" providerId="ADAL" clId="{435AFA3E-4B5D-4A8F-9785-D8C606914E11}" dt="2020-01-12T03:09:06.137" v="1545" actId="1037"/>
          <ac:cxnSpMkLst>
            <pc:docMk/>
            <pc:sldMk cId="2412432847" sldId="10225"/>
            <ac:cxnSpMk id="16" creationId="{8DA02A97-9746-4479-9E0C-14ACB856DB56}"/>
          </ac:cxnSpMkLst>
        </pc:cxnChg>
        <pc:cxnChg chg="mod">
          <ac:chgData name="Daniel Roth" userId="02261a5d-b764-49c2-b6b6-041bd43f80dd" providerId="ADAL" clId="{435AFA3E-4B5D-4A8F-9785-D8C606914E11}" dt="2020-01-12T03:09:06.137" v="1545" actId="1037"/>
          <ac:cxnSpMkLst>
            <pc:docMk/>
            <pc:sldMk cId="2412432847" sldId="10225"/>
            <ac:cxnSpMk id="31" creationId="{720309C1-E35A-4C6A-AF68-E388182BED60}"/>
          </ac:cxnSpMkLst>
        </pc:cxnChg>
        <pc:cxnChg chg="mod">
          <ac:chgData name="Daniel Roth" userId="02261a5d-b764-49c2-b6b6-041bd43f80dd" providerId="ADAL" clId="{435AFA3E-4B5D-4A8F-9785-D8C606914E11}" dt="2020-01-12T03:09:06.137" v="1545" actId="1037"/>
          <ac:cxnSpMkLst>
            <pc:docMk/>
            <pc:sldMk cId="2412432847" sldId="10225"/>
            <ac:cxnSpMk id="38" creationId="{E03D1A2D-D20C-450D-AF65-BB54DF202361}"/>
          </ac:cxnSpMkLst>
        </pc:cxnChg>
        <pc:cxnChg chg="mod">
          <ac:chgData name="Daniel Roth" userId="02261a5d-b764-49c2-b6b6-041bd43f80dd" providerId="ADAL" clId="{435AFA3E-4B5D-4A8F-9785-D8C606914E11}" dt="2020-01-12T03:09:06.137" v="1545" actId="1037"/>
          <ac:cxnSpMkLst>
            <pc:docMk/>
            <pc:sldMk cId="2412432847" sldId="10225"/>
            <ac:cxnSpMk id="42" creationId="{2E1932D2-0037-4AC9-9E88-F20364BA0FFB}"/>
          </ac:cxnSpMkLst>
        </pc:cxnChg>
        <pc:cxnChg chg="mod">
          <ac:chgData name="Daniel Roth" userId="02261a5d-b764-49c2-b6b6-041bd43f80dd" providerId="ADAL" clId="{435AFA3E-4B5D-4A8F-9785-D8C606914E11}" dt="2020-01-12T03:09:06.137" v="1545" actId="1037"/>
          <ac:cxnSpMkLst>
            <pc:docMk/>
            <pc:sldMk cId="2412432847" sldId="10225"/>
            <ac:cxnSpMk id="45" creationId="{83FFA1D2-986C-46C7-B842-D5FBA0BCEDBC}"/>
          </ac:cxnSpMkLst>
        </pc:cxnChg>
      </pc:sldChg>
      <pc:sldChg chg="addSp delSp modSp mod ord modAnim">
        <pc:chgData name="Daniel Roth" userId="02261a5d-b764-49c2-b6b6-041bd43f80dd" providerId="ADAL" clId="{435AFA3E-4B5D-4A8F-9785-D8C606914E11}" dt="2020-01-13T23:36:57.115" v="2873"/>
        <pc:sldMkLst>
          <pc:docMk/>
          <pc:sldMk cId="2325006241" sldId="10226"/>
        </pc:sldMkLst>
        <pc:spChg chg="add del mod">
          <ac:chgData name="Daniel Roth" userId="02261a5d-b764-49c2-b6b6-041bd43f80dd" providerId="ADAL" clId="{435AFA3E-4B5D-4A8F-9785-D8C606914E11}" dt="2020-01-13T17:05:32.808" v="1745" actId="478"/>
          <ac:spMkLst>
            <pc:docMk/>
            <pc:sldMk cId="2325006241" sldId="10226"/>
            <ac:spMk id="3" creationId="{93C1EB1F-0E70-4D96-9B61-A32D7EB58AB6}"/>
          </ac:spMkLst>
        </pc:spChg>
        <pc:spChg chg="mod">
          <ac:chgData name="Daniel Roth" userId="02261a5d-b764-49c2-b6b6-041bd43f80dd" providerId="ADAL" clId="{435AFA3E-4B5D-4A8F-9785-D8C606914E11}" dt="2020-01-13T17:11:43.456" v="1762" actId="6549"/>
          <ac:spMkLst>
            <pc:docMk/>
            <pc:sldMk cId="2325006241" sldId="10226"/>
            <ac:spMk id="4" creationId="{AD8F0B3A-F09A-4956-879D-D3AD55ADC595}"/>
          </ac:spMkLst>
        </pc:spChg>
        <pc:spChg chg="add mod">
          <ac:chgData name="Daniel Roth" userId="02261a5d-b764-49c2-b6b6-041bd43f80dd" providerId="ADAL" clId="{435AFA3E-4B5D-4A8F-9785-D8C606914E11}" dt="2020-01-13T17:16:30.431" v="1894" actId="164"/>
          <ac:spMkLst>
            <pc:docMk/>
            <pc:sldMk cId="2325006241" sldId="10226"/>
            <ac:spMk id="7" creationId="{2411A1A6-E7F2-470A-AFF8-D85E6CCA6168}"/>
          </ac:spMkLst>
        </pc:spChg>
        <pc:spChg chg="add mod">
          <ac:chgData name="Daniel Roth" userId="02261a5d-b764-49c2-b6b6-041bd43f80dd" providerId="ADAL" clId="{435AFA3E-4B5D-4A8F-9785-D8C606914E11}" dt="2020-01-13T17:16:35.150" v="1895" actId="164"/>
          <ac:spMkLst>
            <pc:docMk/>
            <pc:sldMk cId="2325006241" sldId="10226"/>
            <ac:spMk id="12" creationId="{2D5D8334-D67C-410A-8718-53B27FD489BC}"/>
          </ac:spMkLst>
        </pc:spChg>
        <pc:spChg chg="add mod">
          <ac:chgData name="Daniel Roth" userId="02261a5d-b764-49c2-b6b6-041bd43f80dd" providerId="ADAL" clId="{435AFA3E-4B5D-4A8F-9785-D8C606914E11}" dt="2020-01-13T17:16:42.544" v="1896" actId="164"/>
          <ac:spMkLst>
            <pc:docMk/>
            <pc:sldMk cId="2325006241" sldId="10226"/>
            <ac:spMk id="13" creationId="{54055984-B0CC-4C37-A0F8-B8FC2C9D458B}"/>
          </ac:spMkLst>
        </pc:spChg>
        <pc:grpChg chg="add mod">
          <ac:chgData name="Daniel Roth" userId="02261a5d-b764-49c2-b6b6-041bd43f80dd" providerId="ADAL" clId="{435AFA3E-4B5D-4A8F-9785-D8C606914E11}" dt="2020-01-13T17:16:30.431" v="1894" actId="164"/>
          <ac:grpSpMkLst>
            <pc:docMk/>
            <pc:sldMk cId="2325006241" sldId="10226"/>
            <ac:grpSpMk id="8" creationId="{B993F140-5AAC-4AC5-B164-648A1A660FB6}"/>
          </ac:grpSpMkLst>
        </pc:grpChg>
        <pc:grpChg chg="add mod">
          <ac:chgData name="Daniel Roth" userId="02261a5d-b764-49c2-b6b6-041bd43f80dd" providerId="ADAL" clId="{435AFA3E-4B5D-4A8F-9785-D8C606914E11}" dt="2020-01-13T17:16:35.150" v="1895" actId="164"/>
          <ac:grpSpMkLst>
            <pc:docMk/>
            <pc:sldMk cId="2325006241" sldId="10226"/>
            <ac:grpSpMk id="9" creationId="{94CDD142-7CC7-4B71-9A73-3494FE7453F1}"/>
          </ac:grpSpMkLst>
        </pc:grpChg>
        <pc:grpChg chg="add mod">
          <ac:chgData name="Daniel Roth" userId="02261a5d-b764-49c2-b6b6-041bd43f80dd" providerId="ADAL" clId="{435AFA3E-4B5D-4A8F-9785-D8C606914E11}" dt="2020-01-13T17:16:42.544" v="1896" actId="164"/>
          <ac:grpSpMkLst>
            <pc:docMk/>
            <pc:sldMk cId="2325006241" sldId="10226"/>
            <ac:grpSpMk id="10" creationId="{552DCD53-2134-4032-AEFF-F787E1DA50D8}"/>
          </ac:grpSpMkLst>
        </pc:grpChg>
        <pc:picChg chg="add mod">
          <ac:chgData name="Daniel Roth" userId="02261a5d-b764-49c2-b6b6-041bd43f80dd" providerId="ADAL" clId="{435AFA3E-4B5D-4A8F-9785-D8C606914E11}" dt="2020-01-13T17:16:35.150" v="1895" actId="164"/>
          <ac:picMkLst>
            <pc:docMk/>
            <pc:sldMk cId="2325006241" sldId="10226"/>
            <ac:picMk id="6" creationId="{DA2EC16E-6F38-41D4-BC62-785C7EAA693A}"/>
          </ac:picMkLst>
        </pc:picChg>
        <pc:picChg chg="add del">
          <ac:chgData name="Daniel Roth" userId="02261a5d-b764-49c2-b6b6-041bd43f80dd" providerId="ADAL" clId="{435AFA3E-4B5D-4A8F-9785-D8C606914E11}" dt="2020-01-13T17:03:57.755" v="1734"/>
          <ac:picMkLst>
            <pc:docMk/>
            <pc:sldMk cId="2325006241" sldId="10226"/>
            <ac:picMk id="1026" creationId="{0B76C07C-68BA-4027-B6D0-1446983EB273}"/>
          </ac:picMkLst>
        </pc:picChg>
        <pc:picChg chg="add mod">
          <ac:chgData name="Daniel Roth" userId="02261a5d-b764-49c2-b6b6-041bd43f80dd" providerId="ADAL" clId="{435AFA3E-4B5D-4A8F-9785-D8C606914E11}" dt="2020-01-13T17:16:30.431" v="1894" actId="164"/>
          <ac:picMkLst>
            <pc:docMk/>
            <pc:sldMk cId="2325006241" sldId="10226"/>
            <ac:picMk id="1028" creationId="{5ADCCA6C-99DA-4F04-A236-CBFADBF736DA}"/>
          </ac:picMkLst>
        </pc:picChg>
        <pc:picChg chg="add mod">
          <ac:chgData name="Daniel Roth" userId="02261a5d-b764-49c2-b6b6-041bd43f80dd" providerId="ADAL" clId="{435AFA3E-4B5D-4A8F-9785-D8C606914E11}" dt="2020-01-13T17:16:42.544" v="1896" actId="164"/>
          <ac:picMkLst>
            <pc:docMk/>
            <pc:sldMk cId="2325006241" sldId="10226"/>
            <ac:picMk id="1032" creationId="{DD9006E8-96DF-4664-A538-2B6EB9ABFBA4}"/>
          </ac:picMkLst>
        </pc:picChg>
        <pc:picChg chg="add mod">
          <ac:chgData name="Daniel Roth" userId="02261a5d-b764-49c2-b6b6-041bd43f80dd" providerId="ADAL" clId="{435AFA3E-4B5D-4A8F-9785-D8C606914E11}" dt="2020-01-13T17:16:42.544" v="1896" actId="164"/>
          <ac:picMkLst>
            <pc:docMk/>
            <pc:sldMk cId="2325006241" sldId="10226"/>
            <ac:picMk id="1034" creationId="{592D1BDD-CBC3-4699-9427-AD1B05953032}"/>
          </ac:picMkLst>
        </pc:picChg>
      </pc:sldChg>
      <pc:sldChg chg="modSp mod ord">
        <pc:chgData name="Daniel Roth" userId="02261a5d-b764-49c2-b6b6-041bd43f80dd" providerId="ADAL" clId="{435AFA3E-4B5D-4A8F-9785-D8C606914E11}" dt="2020-01-13T21:29:47.212" v="2134"/>
        <pc:sldMkLst>
          <pc:docMk/>
          <pc:sldMk cId="3057527675" sldId="10243"/>
        </pc:sldMkLst>
        <pc:spChg chg="mod">
          <ac:chgData name="Daniel Roth" userId="02261a5d-b764-49c2-b6b6-041bd43f80dd" providerId="ADAL" clId="{435AFA3E-4B5D-4A8F-9785-D8C606914E11}" dt="2020-01-11T19:41:32.013" v="376" actId="20577"/>
          <ac:spMkLst>
            <pc:docMk/>
            <pc:sldMk cId="3057527675" sldId="10243"/>
            <ac:spMk id="3" creationId="{3CF53839-EC50-45B6-9528-B16B3366AB91}"/>
          </ac:spMkLst>
        </pc:spChg>
      </pc:sldChg>
      <pc:sldChg chg="ord modNotesTx">
        <pc:chgData name="Daniel Roth" userId="02261a5d-b764-49c2-b6b6-041bd43f80dd" providerId="ADAL" clId="{435AFA3E-4B5D-4A8F-9785-D8C606914E11}" dt="2020-01-12T01:26:56.921" v="411" actId="20577"/>
        <pc:sldMkLst>
          <pc:docMk/>
          <pc:sldMk cId="2835376284" sldId="10244"/>
        </pc:sldMkLst>
      </pc:sldChg>
      <pc:sldChg chg="modSp mod">
        <pc:chgData name="Daniel Roth" userId="02261a5d-b764-49c2-b6b6-041bd43f80dd" providerId="ADAL" clId="{435AFA3E-4B5D-4A8F-9785-D8C606914E11}" dt="2020-01-12T03:10:54.654" v="1594" actId="113"/>
        <pc:sldMkLst>
          <pc:docMk/>
          <pc:sldMk cId="4043740920" sldId="10245"/>
        </pc:sldMkLst>
        <pc:spChg chg="mod">
          <ac:chgData name="Daniel Roth" userId="02261a5d-b764-49c2-b6b6-041bd43f80dd" providerId="ADAL" clId="{435AFA3E-4B5D-4A8F-9785-D8C606914E11}" dt="2020-01-12T03:10:54.654" v="1594" actId="113"/>
          <ac:spMkLst>
            <pc:docMk/>
            <pc:sldMk cId="4043740920" sldId="10245"/>
            <ac:spMk id="2" creationId="{7C1FE21D-9E85-41D6-8EF9-DC00AC4F9E37}"/>
          </ac:spMkLst>
        </pc:spChg>
      </pc:sldChg>
      <pc:sldChg chg="ord">
        <pc:chgData name="Daniel Roth" userId="02261a5d-b764-49c2-b6b6-041bd43f80dd" providerId="ADAL" clId="{435AFA3E-4B5D-4A8F-9785-D8C606914E11}" dt="2020-01-11T19:38:43.958" v="362"/>
        <pc:sldMkLst>
          <pc:docMk/>
          <pc:sldMk cId="2676360814" sldId="10250"/>
        </pc:sldMkLst>
      </pc:sldChg>
      <pc:sldChg chg="modNotesTx">
        <pc:chgData name="Daniel Roth" userId="02261a5d-b764-49c2-b6b6-041bd43f80dd" providerId="ADAL" clId="{435AFA3E-4B5D-4A8F-9785-D8C606914E11}" dt="2020-01-11T19:12:20.859" v="245" actId="20577"/>
        <pc:sldMkLst>
          <pc:docMk/>
          <pc:sldMk cId="2743313159" sldId="10257"/>
        </pc:sldMkLst>
      </pc:sldChg>
      <pc:sldChg chg="addSp delSp modSp del mod ord delAnim modAnim">
        <pc:chgData name="Daniel Roth" userId="02261a5d-b764-49c2-b6b6-041bd43f80dd" providerId="ADAL" clId="{435AFA3E-4B5D-4A8F-9785-D8C606914E11}" dt="2020-01-13T21:38:52.455" v="2324" actId="47"/>
        <pc:sldMkLst>
          <pc:docMk/>
          <pc:sldMk cId="2463048153" sldId="2076136779"/>
        </pc:sldMkLst>
        <pc:spChg chg="mod">
          <ac:chgData name="Daniel Roth" userId="02261a5d-b764-49c2-b6b6-041bd43f80dd" providerId="ADAL" clId="{435AFA3E-4B5D-4A8F-9785-D8C606914E11}" dt="2020-01-13T19:20:40.419" v="1980" actId="20577"/>
          <ac:spMkLst>
            <pc:docMk/>
            <pc:sldMk cId="2463048153" sldId="2076136779"/>
            <ac:spMk id="2" creationId="{4AC663B8-0F9D-42B6-B15B-E1A3C4258EBD}"/>
          </ac:spMkLst>
        </pc:spChg>
        <pc:spChg chg="mod">
          <ac:chgData name="Daniel Roth" userId="02261a5d-b764-49c2-b6b6-041bd43f80dd" providerId="ADAL" clId="{435AFA3E-4B5D-4A8F-9785-D8C606914E11}" dt="2020-01-13T21:36:14.717" v="2319" actId="1076"/>
          <ac:spMkLst>
            <pc:docMk/>
            <pc:sldMk cId="2463048153" sldId="2076136779"/>
            <ac:spMk id="4" creationId="{8226A6FC-55E9-4096-A952-0BF6E8F86DFE}"/>
          </ac:spMkLst>
        </pc:spChg>
        <pc:spChg chg="del mod">
          <ac:chgData name="Daniel Roth" userId="02261a5d-b764-49c2-b6b6-041bd43f80dd" providerId="ADAL" clId="{435AFA3E-4B5D-4A8F-9785-D8C606914E11}" dt="2020-01-13T19:19:16.161" v="1977" actId="478"/>
          <ac:spMkLst>
            <pc:docMk/>
            <pc:sldMk cId="2463048153" sldId="2076136779"/>
            <ac:spMk id="89" creationId="{8AB70C35-E13C-49AF-B8D5-A36453FDFDFC}"/>
          </ac:spMkLst>
        </pc:spChg>
        <pc:spChg chg="mod">
          <ac:chgData name="Daniel Roth" userId="02261a5d-b764-49c2-b6b6-041bd43f80dd" providerId="ADAL" clId="{435AFA3E-4B5D-4A8F-9785-D8C606914E11}" dt="2020-01-13T19:24:15.037" v="1998" actId="164"/>
          <ac:spMkLst>
            <pc:docMk/>
            <pc:sldMk cId="2463048153" sldId="2076136779"/>
            <ac:spMk id="135" creationId="{000C837E-6F01-4B69-A6B9-73E443E982A2}"/>
          </ac:spMkLst>
        </pc:spChg>
        <pc:spChg chg="mod">
          <ac:chgData name="Daniel Roth" userId="02261a5d-b764-49c2-b6b6-041bd43f80dd" providerId="ADAL" clId="{435AFA3E-4B5D-4A8F-9785-D8C606914E11}" dt="2020-01-13T19:24:15.037" v="1998" actId="164"/>
          <ac:spMkLst>
            <pc:docMk/>
            <pc:sldMk cId="2463048153" sldId="2076136779"/>
            <ac:spMk id="138" creationId="{1224A91F-626B-4095-9AF2-52376EA424E7}"/>
          </ac:spMkLst>
        </pc:spChg>
        <pc:spChg chg="mod">
          <ac:chgData name="Daniel Roth" userId="02261a5d-b764-49c2-b6b6-041bd43f80dd" providerId="ADAL" clId="{435AFA3E-4B5D-4A8F-9785-D8C606914E11}" dt="2020-01-13T19:24:57.036" v="2002" actId="164"/>
          <ac:spMkLst>
            <pc:docMk/>
            <pc:sldMk cId="2463048153" sldId="2076136779"/>
            <ac:spMk id="139" creationId="{7D8671A7-5054-415C-9BF1-B3059A5C3572}"/>
          </ac:spMkLst>
        </pc:spChg>
        <pc:spChg chg="mod">
          <ac:chgData name="Daniel Roth" userId="02261a5d-b764-49c2-b6b6-041bd43f80dd" providerId="ADAL" clId="{435AFA3E-4B5D-4A8F-9785-D8C606914E11}" dt="2020-01-13T21:36:14.717" v="2319" actId="1076"/>
          <ac:spMkLst>
            <pc:docMk/>
            <pc:sldMk cId="2463048153" sldId="2076136779"/>
            <ac:spMk id="142" creationId="{0D27C2E0-E635-4952-A763-09DF24A02498}"/>
          </ac:spMkLst>
        </pc:spChg>
        <pc:spChg chg="del">
          <ac:chgData name="Daniel Roth" userId="02261a5d-b764-49c2-b6b6-041bd43f80dd" providerId="ADAL" clId="{435AFA3E-4B5D-4A8F-9785-D8C606914E11}" dt="2020-01-13T21:33:38.939" v="2165" actId="478"/>
          <ac:spMkLst>
            <pc:docMk/>
            <pc:sldMk cId="2463048153" sldId="2076136779"/>
            <ac:spMk id="158" creationId="{A43B9FAB-7DE7-4D66-A74B-5740627F8AD6}"/>
          </ac:spMkLst>
        </pc:spChg>
        <pc:spChg chg="del mod">
          <ac:chgData name="Daniel Roth" userId="02261a5d-b764-49c2-b6b6-041bd43f80dd" providerId="ADAL" clId="{435AFA3E-4B5D-4A8F-9785-D8C606914E11}" dt="2020-01-13T21:33:38.939" v="2165" actId="478"/>
          <ac:spMkLst>
            <pc:docMk/>
            <pc:sldMk cId="2463048153" sldId="2076136779"/>
            <ac:spMk id="159" creationId="{5AAD335A-9E6E-41B9-9F64-8B1D06BC422F}"/>
          </ac:spMkLst>
        </pc:spChg>
        <pc:spChg chg="mod">
          <ac:chgData name="Daniel Roth" userId="02261a5d-b764-49c2-b6b6-041bd43f80dd" providerId="ADAL" clId="{435AFA3E-4B5D-4A8F-9785-D8C606914E11}" dt="2020-01-13T16:59:39.794" v="1683" actId="1076"/>
          <ac:spMkLst>
            <pc:docMk/>
            <pc:sldMk cId="2463048153" sldId="2076136779"/>
            <ac:spMk id="161" creationId="{0EA79BAC-E5E7-46AB-89E7-9E4C322CBE64}"/>
          </ac:spMkLst>
        </pc:spChg>
        <pc:spChg chg="del mod">
          <ac:chgData name="Daniel Roth" userId="02261a5d-b764-49c2-b6b6-041bd43f80dd" providerId="ADAL" clId="{435AFA3E-4B5D-4A8F-9785-D8C606914E11}" dt="2020-01-13T19:19:18.977" v="1978" actId="478"/>
          <ac:spMkLst>
            <pc:docMk/>
            <pc:sldMk cId="2463048153" sldId="2076136779"/>
            <ac:spMk id="162" creationId="{E2E0FC95-E94A-41C9-B6D7-4635DD3806D3}"/>
          </ac:spMkLst>
        </pc:spChg>
        <pc:spChg chg="mod">
          <ac:chgData name="Daniel Roth" userId="02261a5d-b764-49c2-b6b6-041bd43f80dd" providerId="ADAL" clId="{435AFA3E-4B5D-4A8F-9785-D8C606914E11}" dt="2020-01-13T16:59:59.677" v="1702" actId="1035"/>
          <ac:spMkLst>
            <pc:docMk/>
            <pc:sldMk cId="2463048153" sldId="2076136779"/>
            <ac:spMk id="165" creationId="{907933D8-2F6B-4408-B9A4-D73B14C218D4}"/>
          </ac:spMkLst>
        </pc:spChg>
        <pc:grpChg chg="mod">
          <ac:chgData name="Daniel Roth" userId="02261a5d-b764-49c2-b6b6-041bd43f80dd" providerId="ADAL" clId="{435AFA3E-4B5D-4A8F-9785-D8C606914E11}" dt="2020-01-13T19:24:15.037" v="1998" actId="164"/>
          <ac:grpSpMkLst>
            <pc:docMk/>
            <pc:sldMk cId="2463048153" sldId="2076136779"/>
            <ac:grpSpMk id="3" creationId="{0425F2E1-69D0-4E59-B900-E630CDEE9FAE}"/>
          </ac:grpSpMkLst>
        </pc:grpChg>
        <pc:grpChg chg="add mod">
          <ac:chgData name="Daniel Roth" userId="02261a5d-b764-49c2-b6b6-041bd43f80dd" providerId="ADAL" clId="{435AFA3E-4B5D-4A8F-9785-D8C606914E11}" dt="2020-01-13T21:36:14.717" v="2319" actId="1076"/>
          <ac:grpSpMkLst>
            <pc:docMk/>
            <pc:sldMk cId="2463048153" sldId="2076136779"/>
            <ac:grpSpMk id="5" creationId="{327D364D-C45D-4F84-940C-321EC93325C6}"/>
          </ac:grpSpMkLst>
        </pc:grpChg>
        <pc:grpChg chg="add del mod">
          <ac:chgData name="Daniel Roth" userId="02261a5d-b764-49c2-b6b6-041bd43f80dd" providerId="ADAL" clId="{435AFA3E-4B5D-4A8F-9785-D8C606914E11}" dt="2020-01-13T21:33:38.939" v="2165" actId="478"/>
          <ac:grpSpMkLst>
            <pc:docMk/>
            <pc:sldMk cId="2463048153" sldId="2076136779"/>
            <ac:grpSpMk id="6" creationId="{A749F690-6114-4DBD-9662-DC03AAD00564}"/>
          </ac:grpSpMkLst>
        </pc:grpChg>
        <pc:grpChg chg="mod">
          <ac:chgData name="Daniel Roth" userId="02261a5d-b764-49c2-b6b6-041bd43f80dd" providerId="ADAL" clId="{435AFA3E-4B5D-4A8F-9785-D8C606914E11}" dt="2020-01-13T19:24:15.037" v="1998" actId="164"/>
          <ac:grpSpMkLst>
            <pc:docMk/>
            <pc:sldMk cId="2463048153" sldId="2076136779"/>
            <ac:grpSpMk id="76" creationId="{0B9CD836-6997-4F72-8905-1098A8E0CB22}"/>
          </ac:grpSpMkLst>
        </pc:grpChg>
        <pc:grpChg chg="mod">
          <ac:chgData name="Daniel Roth" userId="02261a5d-b764-49c2-b6b6-041bd43f80dd" providerId="ADAL" clId="{435AFA3E-4B5D-4A8F-9785-D8C606914E11}" dt="2020-01-13T19:24:57.036" v="2002" actId="164"/>
          <ac:grpSpMkLst>
            <pc:docMk/>
            <pc:sldMk cId="2463048153" sldId="2076136779"/>
            <ac:grpSpMk id="90" creationId="{1A715652-C090-4294-B44A-14B5064B82FC}"/>
          </ac:grpSpMkLst>
        </pc:grpChg>
        <pc:grpChg chg="mod">
          <ac:chgData name="Daniel Roth" userId="02261a5d-b764-49c2-b6b6-041bd43f80dd" providerId="ADAL" clId="{435AFA3E-4B5D-4A8F-9785-D8C606914E11}" dt="2020-01-13T19:24:15.037" v="1998" actId="164"/>
          <ac:grpSpMkLst>
            <pc:docMk/>
            <pc:sldMk cId="2463048153" sldId="2076136779"/>
            <ac:grpSpMk id="111" creationId="{4C3F4D7F-CA80-4F5B-A986-A150ABC25F8F}"/>
          </ac:grpSpMkLst>
        </pc:grpChg>
        <pc:grpChg chg="del">
          <ac:chgData name="Daniel Roth" userId="02261a5d-b764-49c2-b6b6-041bd43f80dd" providerId="ADAL" clId="{435AFA3E-4B5D-4A8F-9785-D8C606914E11}" dt="2020-01-13T19:19:05.552" v="1975" actId="478"/>
          <ac:grpSpMkLst>
            <pc:docMk/>
            <pc:sldMk cId="2463048153" sldId="2076136779"/>
            <ac:grpSpMk id="141" creationId="{CB332F96-9AEA-4EBB-ACD1-B305E5A43577}"/>
          </ac:grpSpMkLst>
        </pc:grpChg>
        <pc:grpChg chg="mod">
          <ac:chgData name="Daniel Roth" userId="02261a5d-b764-49c2-b6b6-041bd43f80dd" providerId="ADAL" clId="{435AFA3E-4B5D-4A8F-9785-D8C606914E11}" dt="2020-01-13T19:24:57.036" v="2002" actId="164"/>
          <ac:grpSpMkLst>
            <pc:docMk/>
            <pc:sldMk cId="2463048153" sldId="2076136779"/>
            <ac:grpSpMk id="143" creationId="{6155029D-5657-4128-83F0-C5E432C5F33B}"/>
          </ac:grpSpMkLst>
        </pc:grpChg>
        <pc:grpChg chg="del mod">
          <ac:chgData name="Daniel Roth" userId="02261a5d-b764-49c2-b6b6-041bd43f80dd" providerId="ADAL" clId="{435AFA3E-4B5D-4A8F-9785-D8C606914E11}" dt="2020-01-13T19:19:08.185" v="1976" actId="478"/>
          <ac:grpSpMkLst>
            <pc:docMk/>
            <pc:sldMk cId="2463048153" sldId="2076136779"/>
            <ac:grpSpMk id="163" creationId="{42BA96EA-3A77-4379-A4FE-7EC3D31205B0}"/>
          </ac:grpSpMkLst>
        </pc:grpChg>
        <pc:picChg chg="mod">
          <ac:chgData name="Daniel Roth" userId="02261a5d-b764-49c2-b6b6-041bd43f80dd" providerId="ADAL" clId="{435AFA3E-4B5D-4A8F-9785-D8C606914E11}" dt="2020-01-13T19:24:15.037" v="1998" actId="164"/>
          <ac:picMkLst>
            <pc:docMk/>
            <pc:sldMk cId="2463048153" sldId="2076136779"/>
            <ac:picMk id="108" creationId="{27CAA8E3-C0C5-478D-88F5-227BC9979286}"/>
          </ac:picMkLst>
        </pc:picChg>
        <pc:picChg chg="mod">
          <ac:chgData name="Daniel Roth" userId="02261a5d-b764-49c2-b6b6-041bd43f80dd" providerId="ADAL" clId="{435AFA3E-4B5D-4A8F-9785-D8C606914E11}" dt="2020-01-13T19:24:15.037" v="1998" actId="164"/>
          <ac:picMkLst>
            <pc:docMk/>
            <pc:sldMk cId="2463048153" sldId="2076136779"/>
            <ac:picMk id="136" creationId="{AEE7D39D-884C-4DC0-8557-489E4F21460A}"/>
          </ac:picMkLst>
        </pc:picChg>
        <pc:picChg chg="mod">
          <ac:chgData name="Daniel Roth" userId="02261a5d-b764-49c2-b6b6-041bd43f80dd" providerId="ADAL" clId="{435AFA3E-4B5D-4A8F-9785-D8C606914E11}" dt="2020-01-13T19:24:15.037" v="1998" actId="164"/>
          <ac:picMkLst>
            <pc:docMk/>
            <pc:sldMk cId="2463048153" sldId="2076136779"/>
            <ac:picMk id="137" creationId="{7893083A-0448-4A22-BFBB-5111F89B011A}"/>
          </ac:picMkLst>
        </pc:picChg>
        <pc:picChg chg="mod">
          <ac:chgData name="Daniel Roth" userId="02261a5d-b764-49c2-b6b6-041bd43f80dd" providerId="ADAL" clId="{435AFA3E-4B5D-4A8F-9785-D8C606914E11}" dt="2020-01-13T19:24:57.036" v="2002" actId="164"/>
          <ac:picMkLst>
            <pc:docMk/>
            <pc:sldMk cId="2463048153" sldId="2076136779"/>
            <ac:picMk id="156" creationId="{E9996831-7DE3-4B97-A91C-742F0CC18BFD}"/>
          </ac:picMkLst>
        </pc:picChg>
        <pc:picChg chg="mod">
          <ac:chgData name="Daniel Roth" userId="02261a5d-b764-49c2-b6b6-041bd43f80dd" providerId="ADAL" clId="{435AFA3E-4B5D-4A8F-9785-D8C606914E11}" dt="2020-01-13T19:24:57.036" v="2002" actId="164"/>
          <ac:picMkLst>
            <pc:docMk/>
            <pc:sldMk cId="2463048153" sldId="2076136779"/>
            <ac:picMk id="157" creationId="{5404D8FB-52D3-416B-A5A5-932D30D0C231}"/>
          </ac:picMkLst>
        </pc:picChg>
        <pc:cxnChg chg="del mod">
          <ac:chgData name="Daniel Roth" userId="02261a5d-b764-49c2-b6b6-041bd43f80dd" providerId="ADAL" clId="{435AFA3E-4B5D-4A8F-9785-D8C606914E11}" dt="2020-01-13T21:33:41.033" v="2166" actId="478"/>
          <ac:cxnSpMkLst>
            <pc:docMk/>
            <pc:sldMk cId="2463048153" sldId="2076136779"/>
            <ac:cxnSpMk id="140" creationId="{68C40236-2930-4B45-B64D-4D460FDD06CA}"/>
          </ac:cxnSpMkLst>
        </pc:cxnChg>
      </pc:sldChg>
      <pc:sldChg chg="addSp delSp modSp add mod addAnim delAnim modAnim">
        <pc:chgData name="Daniel Roth" userId="02261a5d-b764-49c2-b6b6-041bd43f80dd" providerId="ADAL" clId="{435AFA3E-4B5D-4A8F-9785-D8C606914E11}" dt="2020-01-13T23:31:23.793" v="2872"/>
        <pc:sldMkLst>
          <pc:docMk/>
          <pc:sldMk cId="2760046854" sldId="2076136779"/>
        </pc:sldMkLst>
        <pc:spChg chg="mod">
          <ac:chgData name="Daniel Roth" userId="02261a5d-b764-49c2-b6b6-041bd43f80dd" providerId="ADAL" clId="{435AFA3E-4B5D-4A8F-9785-D8C606914E11}" dt="2020-01-13T23:17:42.531" v="2776" actId="20577"/>
          <ac:spMkLst>
            <pc:docMk/>
            <pc:sldMk cId="2760046854" sldId="2076136779"/>
            <ac:spMk id="2" creationId="{4AC663B8-0F9D-42B6-B15B-E1A3C4258EBD}"/>
          </ac:spMkLst>
        </pc:spChg>
        <pc:spChg chg="add mod ord">
          <ac:chgData name="Daniel Roth" userId="02261a5d-b764-49c2-b6b6-041bd43f80dd" providerId="ADAL" clId="{435AFA3E-4B5D-4A8F-9785-D8C606914E11}" dt="2020-01-13T23:30:13.080" v="2871" actId="208"/>
          <ac:spMkLst>
            <pc:docMk/>
            <pc:sldMk cId="2760046854" sldId="2076136779"/>
            <ac:spMk id="9" creationId="{474BF62D-2DB3-431A-8308-9B981539A852}"/>
          </ac:spMkLst>
        </pc:spChg>
        <pc:spChg chg="mod ord topLvl">
          <ac:chgData name="Daniel Roth" userId="02261a5d-b764-49c2-b6b6-041bd43f80dd" providerId="ADAL" clId="{435AFA3E-4B5D-4A8F-9785-D8C606914E11}" dt="2020-01-13T23:25:46.385" v="2834" actId="14861"/>
          <ac:spMkLst>
            <pc:docMk/>
            <pc:sldMk cId="2760046854" sldId="2076136779"/>
            <ac:spMk id="78" creationId="{D8670830-3F1E-4FF0-B507-F411DDAAF87E}"/>
          </ac:spMkLst>
        </pc:spChg>
        <pc:spChg chg="mod ord topLvl">
          <ac:chgData name="Daniel Roth" userId="02261a5d-b764-49c2-b6b6-041bd43f80dd" providerId="ADAL" clId="{435AFA3E-4B5D-4A8F-9785-D8C606914E11}" dt="2020-01-13T23:25:46.385" v="2834" actId="14861"/>
          <ac:spMkLst>
            <pc:docMk/>
            <pc:sldMk cId="2760046854" sldId="2076136779"/>
            <ac:spMk id="79" creationId="{A144AF85-86AE-468E-A28E-E5C26E2B3745}"/>
          </ac:spMkLst>
        </pc:spChg>
        <pc:spChg chg="add del ord">
          <ac:chgData name="Daniel Roth" userId="02261a5d-b764-49c2-b6b6-041bd43f80dd" providerId="ADAL" clId="{435AFA3E-4B5D-4A8F-9785-D8C606914E11}" dt="2020-01-13T23:25:33.849" v="2832" actId="478"/>
          <ac:spMkLst>
            <pc:docMk/>
            <pc:sldMk cId="2760046854" sldId="2076136779"/>
            <ac:spMk id="89" creationId="{8AB70C35-E13C-49AF-B8D5-A36453FDFDFC}"/>
          </ac:spMkLst>
        </pc:spChg>
        <pc:spChg chg="mod ord topLvl">
          <ac:chgData name="Daniel Roth" userId="02261a5d-b764-49c2-b6b6-041bd43f80dd" providerId="ADAL" clId="{435AFA3E-4B5D-4A8F-9785-D8C606914E11}" dt="2020-01-13T23:25:27.642" v="2830" actId="165"/>
          <ac:spMkLst>
            <pc:docMk/>
            <pc:sldMk cId="2760046854" sldId="2076136779"/>
            <ac:spMk id="145" creationId="{34E1BFBD-7343-4D59-8D5C-0240909EB2F9}"/>
          </ac:spMkLst>
        </pc:spChg>
        <pc:spChg chg="mod ord topLvl">
          <ac:chgData name="Daniel Roth" userId="02261a5d-b764-49c2-b6b6-041bd43f80dd" providerId="ADAL" clId="{435AFA3E-4B5D-4A8F-9785-D8C606914E11}" dt="2020-01-13T23:25:27.642" v="2830" actId="165"/>
          <ac:spMkLst>
            <pc:docMk/>
            <pc:sldMk cId="2760046854" sldId="2076136779"/>
            <ac:spMk id="146" creationId="{143A96EB-5C7F-4BB0-B0C7-D14DFB24C150}"/>
          </ac:spMkLst>
        </pc:spChg>
        <pc:spChg chg="mod topLvl">
          <ac:chgData name="Daniel Roth" userId="02261a5d-b764-49c2-b6b6-041bd43f80dd" providerId="ADAL" clId="{435AFA3E-4B5D-4A8F-9785-D8C606914E11}" dt="2020-01-13T23:20:03.531" v="2796" actId="165"/>
          <ac:spMkLst>
            <pc:docMk/>
            <pc:sldMk cId="2760046854" sldId="2076136779"/>
            <ac:spMk id="147" creationId="{75C82FEC-E86F-4056-8080-6650091DED16}"/>
          </ac:spMkLst>
        </pc:spChg>
        <pc:spChg chg="add del mod topLvl">
          <ac:chgData name="Daniel Roth" userId="02261a5d-b764-49c2-b6b6-041bd43f80dd" providerId="ADAL" clId="{435AFA3E-4B5D-4A8F-9785-D8C606914E11}" dt="2020-01-13T23:19:02.346" v="2789" actId="478"/>
          <ac:spMkLst>
            <pc:docMk/>
            <pc:sldMk cId="2760046854" sldId="2076136779"/>
            <ac:spMk id="160" creationId="{DCA19678-A998-4C51-B97D-C1935A37482E}"/>
          </ac:spMkLst>
        </pc:spChg>
        <pc:spChg chg="add del mod topLvl">
          <ac:chgData name="Daniel Roth" userId="02261a5d-b764-49c2-b6b6-041bd43f80dd" providerId="ADAL" clId="{435AFA3E-4B5D-4A8F-9785-D8C606914E11}" dt="2020-01-13T23:19:02.346" v="2789" actId="478"/>
          <ac:spMkLst>
            <pc:docMk/>
            <pc:sldMk cId="2760046854" sldId="2076136779"/>
            <ac:spMk id="161" creationId="{0EA79BAC-E5E7-46AB-89E7-9E4C322CBE64}"/>
          </ac:spMkLst>
        </pc:spChg>
        <pc:spChg chg="add del ord">
          <ac:chgData name="Daniel Roth" userId="02261a5d-b764-49c2-b6b6-041bd43f80dd" providerId="ADAL" clId="{435AFA3E-4B5D-4A8F-9785-D8C606914E11}" dt="2020-01-13T23:25:14.314" v="2827" actId="478"/>
          <ac:spMkLst>
            <pc:docMk/>
            <pc:sldMk cId="2760046854" sldId="2076136779"/>
            <ac:spMk id="162" creationId="{E2E0FC95-E94A-41C9-B6D7-4635DD3806D3}"/>
          </ac:spMkLst>
        </pc:spChg>
        <pc:spChg chg="add mod">
          <ac:chgData name="Daniel Roth" userId="02261a5d-b764-49c2-b6b6-041bd43f80dd" providerId="ADAL" clId="{435AFA3E-4B5D-4A8F-9785-D8C606914E11}" dt="2020-01-13T23:25:00.235" v="2823" actId="164"/>
          <ac:spMkLst>
            <pc:docMk/>
            <pc:sldMk cId="2760046854" sldId="2076136779"/>
            <ac:spMk id="166" creationId="{AA863D52-CA1A-4277-BC7B-7C1BC093A8E7}"/>
          </ac:spMkLst>
        </pc:spChg>
        <pc:spChg chg="add mod">
          <ac:chgData name="Daniel Roth" userId="02261a5d-b764-49c2-b6b6-041bd43f80dd" providerId="ADAL" clId="{435AFA3E-4B5D-4A8F-9785-D8C606914E11}" dt="2020-01-13T23:25:09.175" v="2825" actId="164"/>
          <ac:spMkLst>
            <pc:docMk/>
            <pc:sldMk cId="2760046854" sldId="2076136779"/>
            <ac:spMk id="170" creationId="{F6F31B07-34FE-4376-BFFB-958CD4AD99B0}"/>
          </ac:spMkLst>
        </pc:spChg>
        <pc:spChg chg="add mod">
          <ac:chgData name="Daniel Roth" userId="02261a5d-b764-49c2-b6b6-041bd43f80dd" providerId="ADAL" clId="{435AFA3E-4B5D-4A8F-9785-D8C606914E11}" dt="2020-01-13T23:30:13.080" v="2871" actId="208"/>
          <ac:spMkLst>
            <pc:docMk/>
            <pc:sldMk cId="2760046854" sldId="2076136779"/>
            <ac:spMk id="174" creationId="{4D342DA7-E9DC-4F29-84C3-F7A25B1B35A1}"/>
          </ac:spMkLst>
        </pc:spChg>
        <pc:grpChg chg="add del mod">
          <ac:chgData name="Daniel Roth" userId="02261a5d-b764-49c2-b6b6-041bd43f80dd" providerId="ADAL" clId="{435AFA3E-4B5D-4A8F-9785-D8C606914E11}" dt="2020-01-13T23:25:41.458" v="2833" actId="165"/>
          <ac:grpSpMkLst>
            <pc:docMk/>
            <pc:sldMk cId="2760046854" sldId="2076136779"/>
            <ac:grpSpMk id="5" creationId="{F3BCC3F0-CCB3-46C2-BCC6-3D25636A0AD2}"/>
          </ac:grpSpMkLst>
        </pc:grpChg>
        <pc:grpChg chg="add del mod">
          <ac:chgData name="Daniel Roth" userId="02261a5d-b764-49c2-b6b6-041bd43f80dd" providerId="ADAL" clId="{435AFA3E-4B5D-4A8F-9785-D8C606914E11}" dt="2020-01-13T23:25:27.642" v="2830" actId="165"/>
          <ac:grpSpMkLst>
            <pc:docMk/>
            <pc:sldMk cId="2760046854" sldId="2076136779"/>
            <ac:grpSpMk id="6" creationId="{A942818C-7B14-4499-BE29-6F92DDD63AE4}"/>
          </ac:grpSpMkLst>
        </pc:grpChg>
        <pc:grpChg chg="add del mod">
          <ac:chgData name="Daniel Roth" userId="02261a5d-b764-49c2-b6b6-041bd43f80dd" providerId="ADAL" clId="{435AFA3E-4B5D-4A8F-9785-D8C606914E11}" dt="2020-01-13T23:27:37.647" v="2841" actId="478"/>
          <ac:grpSpMkLst>
            <pc:docMk/>
            <pc:sldMk cId="2760046854" sldId="2076136779"/>
            <ac:grpSpMk id="7" creationId="{B0E5F0E8-1195-4FD0-AAA9-F9CC7C5A00DC}"/>
          </ac:grpSpMkLst>
        </pc:grpChg>
        <pc:grpChg chg="add del mod">
          <ac:chgData name="Daniel Roth" userId="02261a5d-b764-49c2-b6b6-041bd43f80dd" providerId="ADAL" clId="{435AFA3E-4B5D-4A8F-9785-D8C606914E11}" dt="2020-01-13T23:27:37.647" v="2841" actId="478"/>
          <ac:grpSpMkLst>
            <pc:docMk/>
            <pc:sldMk cId="2760046854" sldId="2076136779"/>
            <ac:grpSpMk id="8" creationId="{2C98EA32-1FFE-480C-8898-7672071C8948}"/>
          </ac:grpSpMkLst>
        </pc:grpChg>
        <pc:grpChg chg="del">
          <ac:chgData name="Daniel Roth" userId="02261a5d-b764-49c2-b6b6-041bd43f80dd" providerId="ADAL" clId="{435AFA3E-4B5D-4A8F-9785-D8C606914E11}" dt="2020-01-13T23:19:44.616" v="2794" actId="165"/>
          <ac:grpSpMkLst>
            <pc:docMk/>
            <pc:sldMk cId="2760046854" sldId="2076136779"/>
            <ac:grpSpMk id="76" creationId="{0B9CD836-6997-4F72-8905-1098A8E0CB22}"/>
          </ac:grpSpMkLst>
        </pc:grpChg>
        <pc:grpChg chg="mod topLvl">
          <ac:chgData name="Daniel Roth" userId="02261a5d-b764-49c2-b6b6-041bd43f80dd" providerId="ADAL" clId="{435AFA3E-4B5D-4A8F-9785-D8C606914E11}" dt="2020-01-13T23:19:44.616" v="2794" actId="165"/>
          <ac:grpSpMkLst>
            <pc:docMk/>
            <pc:sldMk cId="2760046854" sldId="2076136779"/>
            <ac:grpSpMk id="77" creationId="{E3AB6488-3E31-45AD-A6C5-42A1900F88A0}"/>
          </ac:grpSpMkLst>
        </pc:grpChg>
        <pc:grpChg chg="add del">
          <ac:chgData name="Daniel Roth" userId="02261a5d-b764-49c2-b6b6-041bd43f80dd" providerId="ADAL" clId="{435AFA3E-4B5D-4A8F-9785-D8C606914E11}" dt="2020-01-13T23:19:05.568" v="2791" actId="478"/>
          <ac:grpSpMkLst>
            <pc:docMk/>
            <pc:sldMk cId="2760046854" sldId="2076136779"/>
            <ac:grpSpMk id="141" creationId="{CB332F96-9AEA-4EBB-ACD1-B305E5A43577}"/>
          </ac:grpSpMkLst>
        </pc:grpChg>
        <pc:grpChg chg="del">
          <ac:chgData name="Daniel Roth" userId="02261a5d-b764-49c2-b6b6-041bd43f80dd" providerId="ADAL" clId="{435AFA3E-4B5D-4A8F-9785-D8C606914E11}" dt="2020-01-13T23:20:03.531" v="2796" actId="165"/>
          <ac:grpSpMkLst>
            <pc:docMk/>
            <pc:sldMk cId="2760046854" sldId="2076136779"/>
            <ac:grpSpMk id="143" creationId="{6155029D-5657-4128-83F0-C5E432C5F33B}"/>
          </ac:grpSpMkLst>
        </pc:grpChg>
        <pc:grpChg chg="mod topLvl">
          <ac:chgData name="Daniel Roth" userId="02261a5d-b764-49c2-b6b6-041bd43f80dd" providerId="ADAL" clId="{435AFA3E-4B5D-4A8F-9785-D8C606914E11}" dt="2020-01-13T23:20:03.531" v="2796" actId="165"/>
          <ac:grpSpMkLst>
            <pc:docMk/>
            <pc:sldMk cId="2760046854" sldId="2076136779"/>
            <ac:grpSpMk id="144" creationId="{A60ED1A4-5AD2-4333-A264-E3127E14451E}"/>
          </ac:grpSpMkLst>
        </pc:grpChg>
        <pc:grpChg chg="add del">
          <ac:chgData name="Daniel Roth" userId="02261a5d-b764-49c2-b6b6-041bd43f80dd" providerId="ADAL" clId="{435AFA3E-4B5D-4A8F-9785-D8C606914E11}" dt="2020-01-13T23:19:10.149" v="2792" actId="478"/>
          <ac:grpSpMkLst>
            <pc:docMk/>
            <pc:sldMk cId="2760046854" sldId="2076136779"/>
            <ac:grpSpMk id="163" creationId="{42BA96EA-3A77-4379-A4FE-7EC3D31205B0}"/>
          </ac:grpSpMkLst>
        </pc:grpChg>
        <pc:grpChg chg="add mod">
          <ac:chgData name="Daniel Roth" userId="02261a5d-b764-49c2-b6b6-041bd43f80dd" providerId="ADAL" clId="{435AFA3E-4B5D-4A8F-9785-D8C606914E11}" dt="2020-01-13T23:25:00.235" v="2823" actId="164"/>
          <ac:grpSpMkLst>
            <pc:docMk/>
            <pc:sldMk cId="2760046854" sldId="2076136779"/>
            <ac:grpSpMk id="167" creationId="{9913B34B-D733-444D-B368-97A9E524C727}"/>
          </ac:grpSpMkLst>
        </pc:grpChg>
        <pc:grpChg chg="add mod">
          <ac:chgData name="Daniel Roth" userId="02261a5d-b764-49c2-b6b6-041bd43f80dd" providerId="ADAL" clId="{435AFA3E-4B5D-4A8F-9785-D8C606914E11}" dt="2020-01-13T23:25:09.175" v="2825" actId="164"/>
          <ac:grpSpMkLst>
            <pc:docMk/>
            <pc:sldMk cId="2760046854" sldId="2076136779"/>
            <ac:grpSpMk id="171" creationId="{1A4A3AB0-B6B6-4446-AAFF-2242862E2550}"/>
          </ac:grpSpMkLst>
        </pc:grpChg>
      </pc:sldChg>
      <pc:sldChg chg="delSp modSp del mod ord modNotesTx">
        <pc:chgData name="Daniel Roth" userId="02261a5d-b764-49c2-b6b6-041bd43f80dd" providerId="ADAL" clId="{435AFA3E-4B5D-4A8F-9785-D8C606914E11}" dt="2020-01-13T17:20:08.841" v="1919" actId="2696"/>
        <pc:sldMkLst>
          <pc:docMk/>
          <pc:sldMk cId="52310998" sldId="2076136787"/>
        </pc:sldMkLst>
        <pc:spChg chg="mod">
          <ac:chgData name="Daniel Roth" userId="02261a5d-b764-49c2-b6b6-041bd43f80dd" providerId="ADAL" clId="{435AFA3E-4B5D-4A8F-9785-D8C606914E11}" dt="2020-01-12T02:24:32.387" v="710" actId="20577"/>
          <ac:spMkLst>
            <pc:docMk/>
            <pc:sldMk cId="52310998" sldId="2076136787"/>
            <ac:spMk id="14" creationId="{90087D68-1179-428C-A27E-461E7DF5B3B7}"/>
          </ac:spMkLst>
        </pc:spChg>
        <pc:spChg chg="del topLvl">
          <ac:chgData name="Daniel Roth" userId="02261a5d-b764-49c2-b6b6-041bd43f80dd" providerId="ADAL" clId="{435AFA3E-4B5D-4A8F-9785-D8C606914E11}" dt="2020-01-11T19:18:42.078" v="256" actId="478"/>
          <ac:spMkLst>
            <pc:docMk/>
            <pc:sldMk cId="52310998" sldId="2076136787"/>
            <ac:spMk id="15" creationId="{1523ED94-01B0-4020-B085-316EA22BA1B9}"/>
          </ac:spMkLst>
        </pc:spChg>
        <pc:spChg chg="del mod topLvl">
          <ac:chgData name="Daniel Roth" userId="02261a5d-b764-49c2-b6b6-041bd43f80dd" providerId="ADAL" clId="{435AFA3E-4B5D-4A8F-9785-D8C606914E11}" dt="2020-01-11T19:18:38.632" v="255" actId="478"/>
          <ac:spMkLst>
            <pc:docMk/>
            <pc:sldMk cId="52310998" sldId="2076136787"/>
            <ac:spMk id="16" creationId="{8458EE99-73C8-4E1F-B82B-AE01AB2AC5B0}"/>
          </ac:spMkLst>
        </pc:spChg>
        <pc:grpChg chg="mod">
          <ac:chgData name="Daniel Roth" userId="02261a5d-b764-49c2-b6b6-041bd43f80dd" providerId="ADAL" clId="{435AFA3E-4B5D-4A8F-9785-D8C606914E11}" dt="2020-01-12T02:23:59.338" v="625" actId="1076"/>
          <ac:grpSpMkLst>
            <pc:docMk/>
            <pc:sldMk cId="52310998" sldId="2076136787"/>
            <ac:grpSpMk id="4" creationId="{15CEB954-2B53-44CF-B35F-AD6FB0CA355B}"/>
          </ac:grpSpMkLst>
        </pc:grpChg>
        <pc:grpChg chg="del">
          <ac:chgData name="Daniel Roth" userId="02261a5d-b764-49c2-b6b6-041bd43f80dd" providerId="ADAL" clId="{435AFA3E-4B5D-4A8F-9785-D8C606914E11}" dt="2020-01-11T19:18:38.632" v="255" actId="478"/>
          <ac:grpSpMkLst>
            <pc:docMk/>
            <pc:sldMk cId="52310998" sldId="2076136787"/>
            <ac:grpSpMk id="12" creationId="{9C3BC61B-E1C5-4727-B09B-D7042AF8DFA8}"/>
          </ac:grpSpMkLst>
        </pc:grpChg>
      </pc:sldChg>
      <pc:sldChg chg="add del">
        <pc:chgData name="Daniel Roth" userId="02261a5d-b764-49c2-b6b6-041bd43f80dd" providerId="ADAL" clId="{435AFA3E-4B5D-4A8F-9785-D8C606914E11}" dt="2020-01-13T19:28:46.352" v="2014" actId="2696"/>
        <pc:sldMkLst>
          <pc:docMk/>
          <pc:sldMk cId="1351153057" sldId="2076136787"/>
        </pc:sldMkLst>
      </pc:sldChg>
      <pc:sldChg chg="add del">
        <pc:chgData name="Daniel Roth" userId="02261a5d-b764-49c2-b6b6-041bd43f80dd" providerId="ADAL" clId="{435AFA3E-4B5D-4A8F-9785-D8C606914E11}" dt="2020-01-13T19:29:02.728" v="2016"/>
        <pc:sldMkLst>
          <pc:docMk/>
          <pc:sldMk cId="1721825431" sldId="2076136787"/>
        </pc:sldMkLst>
      </pc:sldChg>
      <pc:sldChg chg="add ord">
        <pc:chgData name="Daniel Roth" userId="02261a5d-b764-49c2-b6b6-041bd43f80dd" providerId="ADAL" clId="{435AFA3E-4B5D-4A8F-9785-D8C606914E11}" dt="2020-01-14T01:53:23.808" v="2875"/>
        <pc:sldMkLst>
          <pc:docMk/>
          <pc:sldMk cId="3224759716" sldId="2076136787"/>
        </pc:sldMkLst>
      </pc:sldChg>
      <pc:sldChg chg="add">
        <pc:chgData name="Daniel Roth" userId="02261a5d-b764-49c2-b6b6-041bd43f80dd" providerId="ADAL" clId="{435AFA3E-4B5D-4A8F-9785-D8C606914E11}" dt="2020-01-13T21:18:39.182" v="2132"/>
        <pc:sldMkLst>
          <pc:docMk/>
          <pc:sldMk cId="2431179307" sldId="2076136803"/>
        </pc:sldMkLst>
      </pc:sldChg>
      <pc:sldChg chg="delSp del mod ord">
        <pc:chgData name="Daniel Roth" userId="02261a5d-b764-49c2-b6b6-041bd43f80dd" providerId="ADAL" clId="{435AFA3E-4B5D-4A8F-9785-D8C606914E11}" dt="2020-01-13T21:15:59.766" v="2127" actId="2696"/>
        <pc:sldMkLst>
          <pc:docMk/>
          <pc:sldMk cId="2475338085" sldId="2076136803"/>
        </pc:sldMkLst>
        <pc:grpChg chg="del">
          <ac:chgData name="Daniel Roth" userId="02261a5d-b764-49c2-b6b6-041bd43f80dd" providerId="ADAL" clId="{435AFA3E-4B5D-4A8F-9785-D8C606914E11}" dt="2020-01-11T19:44:12.167" v="382" actId="478"/>
          <ac:grpSpMkLst>
            <pc:docMk/>
            <pc:sldMk cId="2475338085" sldId="2076136803"/>
            <ac:grpSpMk id="21" creationId="{13E714DC-09EA-4911-ABAB-31CC0C954277}"/>
          </ac:grpSpMkLst>
        </pc:grpChg>
      </pc:sldChg>
      <pc:sldChg chg="add del">
        <pc:chgData name="Daniel Roth" userId="02261a5d-b764-49c2-b6b6-041bd43f80dd" providerId="ADAL" clId="{435AFA3E-4B5D-4A8F-9785-D8C606914E11}" dt="2020-01-13T21:18:37.044" v="2131" actId="2696"/>
        <pc:sldMkLst>
          <pc:docMk/>
          <pc:sldMk cId="2512027100" sldId="2076136803"/>
        </pc:sldMkLst>
      </pc:sldChg>
      <pc:sldChg chg="add del">
        <pc:chgData name="Daniel Roth" userId="02261a5d-b764-49c2-b6b6-041bd43f80dd" providerId="ADAL" clId="{435AFA3E-4B5D-4A8F-9785-D8C606914E11}" dt="2020-01-13T21:17:12.149" v="2129" actId="2696"/>
        <pc:sldMkLst>
          <pc:docMk/>
          <pc:sldMk cId="3981841918" sldId="2076136803"/>
        </pc:sldMkLst>
      </pc:sldChg>
      <pc:sldChg chg="add">
        <pc:chgData name="Daniel Roth" userId="02261a5d-b764-49c2-b6b6-041bd43f80dd" providerId="ADAL" clId="{435AFA3E-4B5D-4A8F-9785-D8C606914E11}" dt="2020-01-10T17:48:05.383" v="19"/>
        <pc:sldMkLst>
          <pc:docMk/>
          <pc:sldMk cId="1230851077" sldId="2076136823"/>
        </pc:sldMkLst>
      </pc:sldChg>
      <pc:sldChg chg="addSp delSp modSp add mod modAnim modNotesTx">
        <pc:chgData name="Daniel Roth" userId="02261a5d-b764-49c2-b6b6-041bd43f80dd" providerId="ADAL" clId="{435AFA3E-4B5D-4A8F-9785-D8C606914E11}" dt="2020-01-12T03:19:18.436" v="1609" actId="20577"/>
        <pc:sldMkLst>
          <pc:docMk/>
          <pc:sldMk cId="2149746506" sldId="2076136824"/>
        </pc:sldMkLst>
        <pc:spChg chg="add mod">
          <ac:chgData name="Daniel Roth" userId="02261a5d-b764-49c2-b6b6-041bd43f80dd" providerId="ADAL" clId="{435AFA3E-4B5D-4A8F-9785-D8C606914E11}" dt="2020-01-10T17:49:46.015" v="59" actId="114"/>
          <ac:spMkLst>
            <pc:docMk/>
            <pc:sldMk cId="2149746506" sldId="2076136824"/>
            <ac:spMk id="2" creationId="{EFE669A9-03CA-4290-B0F3-1A0C53FA999A}"/>
          </ac:spMkLst>
        </pc:spChg>
        <pc:spChg chg="add mod">
          <ac:chgData name="Daniel Roth" userId="02261a5d-b764-49c2-b6b6-041bd43f80dd" providerId="ADAL" clId="{435AFA3E-4B5D-4A8F-9785-D8C606914E11}" dt="2020-01-11T19:43:52.578" v="381" actId="20577"/>
          <ac:spMkLst>
            <pc:docMk/>
            <pc:sldMk cId="2149746506" sldId="2076136824"/>
            <ac:spMk id="3" creationId="{E9BFADEA-C845-4610-B907-8074EB07AD75}"/>
          </ac:spMkLst>
        </pc:spChg>
        <pc:spChg chg="add del">
          <ac:chgData name="Daniel Roth" userId="02261a5d-b764-49c2-b6b6-041bd43f80dd" providerId="ADAL" clId="{435AFA3E-4B5D-4A8F-9785-D8C606914E11}" dt="2020-01-10T17:52:44.119" v="73"/>
          <ac:spMkLst>
            <pc:docMk/>
            <pc:sldMk cId="2149746506" sldId="2076136824"/>
            <ac:spMk id="8" creationId="{DC1D8A0B-5282-4C3C-ADB5-75ED9538E273}"/>
          </ac:spMkLst>
        </pc:spChg>
        <pc:spChg chg="add mod">
          <ac:chgData name="Daniel Roth" userId="02261a5d-b764-49c2-b6b6-041bd43f80dd" providerId="ADAL" clId="{435AFA3E-4B5D-4A8F-9785-D8C606914E11}" dt="2020-01-10T17:53:25.013" v="110" actId="20577"/>
          <ac:spMkLst>
            <pc:docMk/>
            <pc:sldMk cId="2149746506" sldId="2076136824"/>
            <ac:spMk id="9" creationId="{8AF55551-FDCB-4042-8FB1-E039D40A037A}"/>
          </ac:spMkLst>
        </pc:spChg>
        <pc:spChg chg="add mod">
          <ac:chgData name="Daniel Roth" userId="02261a5d-b764-49c2-b6b6-041bd43f80dd" providerId="ADAL" clId="{435AFA3E-4B5D-4A8F-9785-D8C606914E11}" dt="2020-01-12T03:19:18.436" v="1609" actId="20577"/>
          <ac:spMkLst>
            <pc:docMk/>
            <pc:sldMk cId="2149746506" sldId="2076136824"/>
            <ac:spMk id="10" creationId="{D5654EE8-8C67-4B8E-86C2-53D3E6832CA3}"/>
          </ac:spMkLst>
        </pc:spChg>
        <pc:picChg chg="add mod modCrop">
          <ac:chgData name="Daniel Roth" userId="02261a5d-b764-49c2-b6b6-041bd43f80dd" providerId="ADAL" clId="{435AFA3E-4B5D-4A8F-9785-D8C606914E11}" dt="2020-01-10T17:55:51.341" v="191" actId="1076"/>
          <ac:picMkLst>
            <pc:docMk/>
            <pc:sldMk cId="2149746506" sldId="2076136824"/>
            <ac:picMk id="5" creationId="{04E88B34-65A6-44E5-B521-CD04C0B303E3}"/>
          </ac:picMkLst>
        </pc:picChg>
        <pc:picChg chg="add mod">
          <ac:chgData name="Daniel Roth" userId="02261a5d-b764-49c2-b6b6-041bd43f80dd" providerId="ADAL" clId="{435AFA3E-4B5D-4A8F-9785-D8C606914E11}" dt="2020-01-11T19:40:48.728" v="372" actId="1038"/>
          <ac:picMkLst>
            <pc:docMk/>
            <pc:sldMk cId="2149746506" sldId="2076136824"/>
            <ac:picMk id="7" creationId="{637EFBEA-A3AF-49CE-B72E-4050A57C998F}"/>
          </ac:picMkLst>
        </pc:picChg>
      </pc:sldChg>
      <pc:sldChg chg="add del">
        <pc:chgData name="Daniel Roth" userId="02261a5d-b764-49c2-b6b6-041bd43f80dd" providerId="ADAL" clId="{435AFA3E-4B5D-4A8F-9785-D8C606914E11}" dt="2020-01-10T17:48:23.372" v="21" actId="47"/>
        <pc:sldMkLst>
          <pc:docMk/>
          <pc:sldMk cId="2561369845" sldId="2076136824"/>
        </pc:sldMkLst>
      </pc:sldChg>
      <pc:sldChg chg="modSp add mod">
        <pc:chgData name="Daniel Roth" userId="02261a5d-b764-49c2-b6b6-041bd43f80dd" providerId="ADAL" clId="{435AFA3E-4B5D-4A8F-9785-D8C606914E11}" dt="2020-01-12T02:59:37.352" v="1065" actId="404"/>
        <pc:sldMkLst>
          <pc:docMk/>
          <pc:sldMk cId="1623677042" sldId="2076136825"/>
        </pc:sldMkLst>
        <pc:spChg chg="mod">
          <ac:chgData name="Daniel Roth" userId="02261a5d-b764-49c2-b6b6-041bd43f80dd" providerId="ADAL" clId="{435AFA3E-4B5D-4A8F-9785-D8C606914E11}" dt="2020-01-12T02:59:37.352" v="1065" actId="404"/>
          <ac:spMkLst>
            <pc:docMk/>
            <pc:sldMk cId="1623677042" sldId="2076136825"/>
            <ac:spMk id="2" creationId="{1227C476-923D-432B-BF1E-A2B512A797A3}"/>
          </ac:spMkLst>
        </pc:spChg>
        <pc:spChg chg="mod">
          <ac:chgData name="Daniel Roth" userId="02261a5d-b764-49c2-b6b6-041bd43f80dd" providerId="ADAL" clId="{435AFA3E-4B5D-4A8F-9785-D8C606914E11}" dt="2020-01-12T02:55:24.648" v="757" actId="20577"/>
          <ac:spMkLst>
            <pc:docMk/>
            <pc:sldMk cId="1623677042" sldId="2076136825"/>
            <ac:spMk id="3" creationId="{6AF5D3B1-D595-4AB3-8336-A2808E62C996}"/>
          </ac:spMkLst>
        </pc:spChg>
      </pc:sldChg>
      <pc:sldChg chg="modSp add mod">
        <pc:chgData name="Daniel Roth" userId="02261a5d-b764-49c2-b6b6-041bd43f80dd" providerId="ADAL" clId="{435AFA3E-4B5D-4A8F-9785-D8C606914E11}" dt="2020-01-12T03:15:59.402" v="1599" actId="6549"/>
        <pc:sldMkLst>
          <pc:docMk/>
          <pc:sldMk cId="363070843" sldId="2076136826"/>
        </pc:sldMkLst>
        <pc:spChg chg="mod">
          <ac:chgData name="Daniel Roth" userId="02261a5d-b764-49c2-b6b6-041bd43f80dd" providerId="ADAL" clId="{435AFA3E-4B5D-4A8F-9785-D8C606914E11}" dt="2020-01-12T03:15:59.402" v="1599" actId="6549"/>
          <ac:spMkLst>
            <pc:docMk/>
            <pc:sldMk cId="363070843" sldId="2076136826"/>
            <ac:spMk id="2" creationId="{85CD127A-6DEB-4ADA-BC43-4C448ABCF98B}"/>
          </ac:spMkLst>
        </pc:spChg>
        <pc:spChg chg="mod">
          <ac:chgData name="Daniel Roth" userId="02261a5d-b764-49c2-b6b6-041bd43f80dd" providerId="ADAL" clId="{435AFA3E-4B5D-4A8F-9785-D8C606914E11}" dt="2020-01-12T03:01:35.957" v="1099" actId="20577"/>
          <ac:spMkLst>
            <pc:docMk/>
            <pc:sldMk cId="363070843" sldId="2076136826"/>
            <ac:spMk id="3" creationId="{29FD6CD5-593B-406C-A1B7-FB7FF483A021}"/>
          </ac:spMkLst>
        </pc:spChg>
      </pc:sldChg>
      <pc:sldChg chg="modSp add del mod">
        <pc:chgData name="Daniel Roth" userId="02261a5d-b764-49c2-b6b6-041bd43f80dd" providerId="ADAL" clId="{435AFA3E-4B5D-4A8F-9785-D8C606914E11}" dt="2020-01-13T19:23:40.755" v="1997" actId="47"/>
        <pc:sldMkLst>
          <pc:docMk/>
          <pc:sldMk cId="1733114190" sldId="2076136827"/>
        </pc:sldMkLst>
        <pc:spChg chg="mod">
          <ac:chgData name="Daniel Roth" userId="02261a5d-b764-49c2-b6b6-041bd43f80dd" providerId="ADAL" clId="{435AFA3E-4B5D-4A8F-9785-D8C606914E11}" dt="2020-01-13T19:21:39.805" v="1996" actId="20577"/>
          <ac:spMkLst>
            <pc:docMk/>
            <pc:sldMk cId="1733114190" sldId="2076136827"/>
            <ac:spMk id="2" creationId="{4AC663B8-0F9D-42B6-B15B-E1A3C4258EBD}"/>
          </ac:spMkLst>
        </pc:spChg>
      </pc:sldChg>
      <pc:sldChg chg="modSp add del mod">
        <pc:chgData name="Daniel Roth" userId="02261a5d-b764-49c2-b6b6-041bd43f80dd" providerId="ADAL" clId="{435AFA3E-4B5D-4A8F-9785-D8C606914E11}" dt="2020-01-14T02:04:26.988" v="2885" actId="47"/>
        <pc:sldMkLst>
          <pc:docMk/>
          <pc:sldMk cId="2447613718" sldId="2076136827"/>
        </pc:sldMkLst>
        <pc:spChg chg="mod">
          <ac:chgData name="Daniel Roth" userId="02261a5d-b764-49c2-b6b6-041bd43f80dd" providerId="ADAL" clId="{435AFA3E-4B5D-4A8F-9785-D8C606914E11}" dt="2020-01-13T21:30:20.075" v="2163" actId="20577"/>
          <ac:spMkLst>
            <pc:docMk/>
            <pc:sldMk cId="2447613718" sldId="2076136827"/>
            <ac:spMk id="2" creationId="{2EC6A97F-EFAD-4158-9274-69B38F2F70F7}"/>
          </ac:spMkLst>
        </pc:spChg>
      </pc:sldChg>
      <pc:sldChg chg="modSp add del mod">
        <pc:chgData name="Daniel Roth" userId="02261a5d-b764-49c2-b6b6-041bd43f80dd" providerId="ADAL" clId="{435AFA3E-4B5D-4A8F-9785-D8C606914E11}" dt="2020-01-12T03:10:39.271" v="1548" actId="47"/>
        <pc:sldMkLst>
          <pc:docMk/>
          <pc:sldMk cId="3491757523" sldId="2076136827"/>
        </pc:sldMkLst>
        <pc:spChg chg="mod">
          <ac:chgData name="Daniel Roth" userId="02261a5d-b764-49c2-b6b6-041bd43f80dd" providerId="ADAL" clId="{435AFA3E-4B5D-4A8F-9785-D8C606914E11}" dt="2020-01-12T03:07:57.255" v="1474" actId="6549"/>
          <ac:spMkLst>
            <pc:docMk/>
            <pc:sldMk cId="3491757523" sldId="2076136827"/>
            <ac:spMk id="2" creationId="{0AC93A0E-7B9B-42D8-B91D-5CF821CEA13B}"/>
          </ac:spMkLst>
        </pc:spChg>
      </pc:sldChg>
      <pc:sldChg chg="delSp modSp add del mod delAnim modAnim">
        <pc:chgData name="Daniel Roth" userId="02261a5d-b764-49c2-b6b6-041bd43f80dd" providerId="ADAL" clId="{435AFA3E-4B5D-4A8F-9785-D8C606914E11}" dt="2020-01-13T21:38:52.455" v="2324" actId="47"/>
        <pc:sldMkLst>
          <pc:docMk/>
          <pc:sldMk cId="828586380" sldId="2076136828"/>
        </pc:sldMkLst>
        <pc:spChg chg="del">
          <ac:chgData name="Daniel Roth" userId="02261a5d-b764-49c2-b6b6-041bd43f80dd" providerId="ADAL" clId="{435AFA3E-4B5D-4A8F-9785-D8C606914E11}" dt="2020-01-13T21:34:07.160" v="2238" actId="478"/>
          <ac:spMkLst>
            <pc:docMk/>
            <pc:sldMk cId="828586380" sldId="2076136828"/>
            <ac:spMk id="4" creationId="{8226A6FC-55E9-4096-A952-0BF6E8F86DFE}"/>
          </ac:spMkLst>
        </pc:spChg>
        <pc:spChg chg="del">
          <ac:chgData name="Daniel Roth" userId="02261a5d-b764-49c2-b6b6-041bd43f80dd" providerId="ADAL" clId="{435AFA3E-4B5D-4A8F-9785-D8C606914E11}" dt="2020-01-13T21:34:07.160" v="2238" actId="478"/>
          <ac:spMkLst>
            <pc:docMk/>
            <pc:sldMk cId="828586380" sldId="2076136828"/>
            <ac:spMk id="142" creationId="{0D27C2E0-E635-4952-A763-09DF24A02498}"/>
          </ac:spMkLst>
        </pc:spChg>
        <pc:spChg chg="mod">
          <ac:chgData name="Daniel Roth" userId="02261a5d-b764-49c2-b6b6-041bd43f80dd" providerId="ADAL" clId="{435AFA3E-4B5D-4A8F-9785-D8C606914E11}" dt="2020-01-13T21:35:51.420" v="2317" actId="1076"/>
          <ac:spMkLst>
            <pc:docMk/>
            <pc:sldMk cId="828586380" sldId="2076136828"/>
            <ac:spMk id="158" creationId="{A43B9FAB-7DE7-4D66-A74B-5740627F8AD6}"/>
          </ac:spMkLst>
        </pc:spChg>
        <pc:spChg chg="mod">
          <ac:chgData name="Daniel Roth" userId="02261a5d-b764-49c2-b6b6-041bd43f80dd" providerId="ADAL" clId="{435AFA3E-4B5D-4A8F-9785-D8C606914E11}" dt="2020-01-13T21:35:51.420" v="2317" actId="1076"/>
          <ac:spMkLst>
            <pc:docMk/>
            <pc:sldMk cId="828586380" sldId="2076136828"/>
            <ac:spMk id="159" creationId="{5AAD335A-9E6E-41B9-9F64-8B1D06BC422F}"/>
          </ac:spMkLst>
        </pc:spChg>
        <pc:grpChg chg="del">
          <ac:chgData name="Daniel Roth" userId="02261a5d-b764-49c2-b6b6-041bd43f80dd" providerId="ADAL" clId="{435AFA3E-4B5D-4A8F-9785-D8C606914E11}" dt="2020-01-13T21:34:07.160" v="2238" actId="478"/>
          <ac:grpSpMkLst>
            <pc:docMk/>
            <pc:sldMk cId="828586380" sldId="2076136828"/>
            <ac:grpSpMk id="5" creationId="{327D364D-C45D-4F84-940C-321EC93325C6}"/>
          </ac:grpSpMkLst>
        </pc:grpChg>
        <pc:grpChg chg="mod">
          <ac:chgData name="Daniel Roth" userId="02261a5d-b764-49c2-b6b6-041bd43f80dd" providerId="ADAL" clId="{435AFA3E-4B5D-4A8F-9785-D8C606914E11}" dt="2020-01-13T21:35:51.420" v="2317" actId="1076"/>
          <ac:grpSpMkLst>
            <pc:docMk/>
            <pc:sldMk cId="828586380" sldId="2076136828"/>
            <ac:grpSpMk id="6" creationId="{A749F690-6114-4DBD-9662-DC03AAD00564}"/>
          </ac:grpSpMkLst>
        </pc:grpChg>
        <pc:cxnChg chg="mod">
          <ac:chgData name="Daniel Roth" userId="02261a5d-b764-49c2-b6b6-041bd43f80dd" providerId="ADAL" clId="{435AFA3E-4B5D-4A8F-9785-D8C606914E11}" dt="2020-01-13T21:38:01.700" v="2321" actId="1076"/>
          <ac:cxnSpMkLst>
            <pc:docMk/>
            <pc:sldMk cId="828586380" sldId="2076136828"/>
            <ac:cxnSpMk id="104" creationId="{1C95E573-536A-4BDF-862F-5015DAB97255}"/>
          </ac:cxnSpMkLst>
        </pc:cxnChg>
        <pc:cxnChg chg="del">
          <ac:chgData name="Daniel Roth" userId="02261a5d-b764-49c2-b6b6-041bd43f80dd" providerId="ADAL" clId="{435AFA3E-4B5D-4A8F-9785-D8C606914E11}" dt="2020-01-13T21:34:07.160" v="2238" actId="478"/>
          <ac:cxnSpMkLst>
            <pc:docMk/>
            <pc:sldMk cId="828586380" sldId="2076136828"/>
            <ac:cxnSpMk id="140" creationId="{68C40236-2930-4B45-B64D-4D460FDD06CA}"/>
          </ac:cxnSpMkLst>
        </pc:cxnChg>
      </pc:sldChg>
      <pc:sldChg chg="delSp modSp add mod delAnim modAnim">
        <pc:chgData name="Daniel Roth" userId="02261a5d-b764-49c2-b6b6-041bd43f80dd" providerId="ADAL" clId="{435AFA3E-4B5D-4A8F-9785-D8C606914E11}" dt="2020-01-13T21:40:07.740" v="2375" actId="1076"/>
        <pc:sldMkLst>
          <pc:docMk/>
          <pc:sldMk cId="605936789" sldId="2076136829"/>
        </pc:sldMkLst>
        <pc:spChg chg="mod">
          <ac:chgData name="Daniel Roth" userId="02261a5d-b764-49c2-b6b6-041bd43f80dd" providerId="ADAL" clId="{435AFA3E-4B5D-4A8F-9785-D8C606914E11}" dt="2020-01-13T21:39:35.724" v="2371" actId="20577"/>
          <ac:spMkLst>
            <pc:docMk/>
            <pc:sldMk cId="605936789" sldId="2076136829"/>
            <ac:spMk id="2" creationId="{4AC663B8-0F9D-42B6-B15B-E1A3C4258EBD}"/>
          </ac:spMkLst>
        </pc:spChg>
        <pc:spChg chg="mod">
          <ac:chgData name="Daniel Roth" userId="02261a5d-b764-49c2-b6b6-041bd43f80dd" providerId="ADAL" clId="{435AFA3E-4B5D-4A8F-9785-D8C606914E11}" dt="2020-01-13T21:40:07.740" v="2375" actId="1076"/>
          <ac:spMkLst>
            <pc:docMk/>
            <pc:sldMk cId="605936789" sldId="2076136829"/>
            <ac:spMk id="4" creationId="{8226A6FC-55E9-4096-A952-0BF6E8F86DFE}"/>
          </ac:spMkLst>
        </pc:spChg>
        <pc:spChg chg="del">
          <ac:chgData name="Daniel Roth" userId="02261a5d-b764-49c2-b6b6-041bd43f80dd" providerId="ADAL" clId="{435AFA3E-4B5D-4A8F-9785-D8C606914E11}" dt="2020-01-13T21:39:01.562" v="2326" actId="478"/>
          <ac:spMkLst>
            <pc:docMk/>
            <pc:sldMk cId="605936789" sldId="2076136829"/>
            <ac:spMk id="89" creationId="{8AB70C35-E13C-49AF-B8D5-A36453FDFDFC}"/>
          </ac:spMkLst>
        </pc:spChg>
        <pc:spChg chg="mod">
          <ac:chgData name="Daniel Roth" userId="02261a5d-b764-49c2-b6b6-041bd43f80dd" providerId="ADAL" clId="{435AFA3E-4B5D-4A8F-9785-D8C606914E11}" dt="2020-01-13T21:40:07.740" v="2375" actId="1076"/>
          <ac:spMkLst>
            <pc:docMk/>
            <pc:sldMk cId="605936789" sldId="2076136829"/>
            <ac:spMk id="135" creationId="{000C837E-6F01-4B69-A6B9-73E443E982A2}"/>
          </ac:spMkLst>
        </pc:spChg>
        <pc:spChg chg="mod">
          <ac:chgData name="Daniel Roth" userId="02261a5d-b764-49c2-b6b6-041bd43f80dd" providerId="ADAL" clId="{435AFA3E-4B5D-4A8F-9785-D8C606914E11}" dt="2020-01-13T21:40:07.740" v="2375" actId="1076"/>
          <ac:spMkLst>
            <pc:docMk/>
            <pc:sldMk cId="605936789" sldId="2076136829"/>
            <ac:spMk id="138" creationId="{1224A91F-626B-4095-9AF2-52376EA424E7}"/>
          </ac:spMkLst>
        </pc:spChg>
        <pc:spChg chg="del">
          <ac:chgData name="Daniel Roth" userId="02261a5d-b764-49c2-b6b6-041bd43f80dd" providerId="ADAL" clId="{435AFA3E-4B5D-4A8F-9785-D8C606914E11}" dt="2020-01-13T21:39:46.018" v="2372" actId="478"/>
          <ac:spMkLst>
            <pc:docMk/>
            <pc:sldMk cId="605936789" sldId="2076136829"/>
            <ac:spMk id="139" creationId="{7D8671A7-5054-415C-9BF1-B3059A5C3572}"/>
          </ac:spMkLst>
        </pc:spChg>
        <pc:spChg chg="mod">
          <ac:chgData name="Daniel Roth" userId="02261a5d-b764-49c2-b6b6-041bd43f80dd" providerId="ADAL" clId="{435AFA3E-4B5D-4A8F-9785-D8C606914E11}" dt="2020-01-13T21:40:07.740" v="2375" actId="1076"/>
          <ac:spMkLst>
            <pc:docMk/>
            <pc:sldMk cId="605936789" sldId="2076136829"/>
            <ac:spMk id="142" creationId="{0D27C2E0-E635-4952-A763-09DF24A02498}"/>
          </ac:spMkLst>
        </pc:spChg>
        <pc:spChg chg="del">
          <ac:chgData name="Daniel Roth" userId="02261a5d-b764-49c2-b6b6-041bd43f80dd" providerId="ADAL" clId="{435AFA3E-4B5D-4A8F-9785-D8C606914E11}" dt="2020-01-13T21:39:46.018" v="2372" actId="478"/>
          <ac:spMkLst>
            <pc:docMk/>
            <pc:sldMk cId="605936789" sldId="2076136829"/>
            <ac:spMk id="158" creationId="{A43B9FAB-7DE7-4D66-A74B-5740627F8AD6}"/>
          </ac:spMkLst>
        </pc:spChg>
        <pc:spChg chg="del">
          <ac:chgData name="Daniel Roth" userId="02261a5d-b764-49c2-b6b6-041bd43f80dd" providerId="ADAL" clId="{435AFA3E-4B5D-4A8F-9785-D8C606914E11}" dt="2020-01-13T21:39:46.018" v="2372" actId="478"/>
          <ac:spMkLst>
            <pc:docMk/>
            <pc:sldMk cId="605936789" sldId="2076136829"/>
            <ac:spMk id="159" creationId="{5AAD335A-9E6E-41B9-9F64-8B1D06BC422F}"/>
          </ac:spMkLst>
        </pc:spChg>
        <pc:spChg chg="mod">
          <ac:chgData name="Daniel Roth" userId="02261a5d-b764-49c2-b6b6-041bd43f80dd" providerId="ADAL" clId="{435AFA3E-4B5D-4A8F-9785-D8C606914E11}" dt="2020-01-13T21:38:57.899" v="2325" actId="6549"/>
          <ac:spMkLst>
            <pc:docMk/>
            <pc:sldMk cId="605936789" sldId="2076136829"/>
            <ac:spMk id="161" creationId="{0EA79BAC-E5E7-46AB-89E7-9E4C322CBE64}"/>
          </ac:spMkLst>
        </pc:spChg>
        <pc:spChg chg="del">
          <ac:chgData name="Daniel Roth" userId="02261a5d-b764-49c2-b6b6-041bd43f80dd" providerId="ADAL" clId="{435AFA3E-4B5D-4A8F-9785-D8C606914E11}" dt="2020-01-13T21:39:04.767" v="2328" actId="478"/>
          <ac:spMkLst>
            <pc:docMk/>
            <pc:sldMk cId="605936789" sldId="2076136829"/>
            <ac:spMk id="162" creationId="{E2E0FC95-E94A-41C9-B6D7-4635DD3806D3}"/>
          </ac:spMkLst>
        </pc:spChg>
        <pc:grpChg chg="mod">
          <ac:chgData name="Daniel Roth" userId="02261a5d-b764-49c2-b6b6-041bd43f80dd" providerId="ADAL" clId="{435AFA3E-4B5D-4A8F-9785-D8C606914E11}" dt="2020-01-13T21:40:07.740" v="2375" actId="1076"/>
          <ac:grpSpMkLst>
            <pc:docMk/>
            <pc:sldMk cId="605936789" sldId="2076136829"/>
            <ac:grpSpMk id="3" creationId="{0425F2E1-69D0-4E59-B900-E630CDEE9FAE}"/>
          </ac:grpSpMkLst>
        </pc:grpChg>
        <pc:grpChg chg="mod">
          <ac:chgData name="Daniel Roth" userId="02261a5d-b764-49c2-b6b6-041bd43f80dd" providerId="ADAL" clId="{435AFA3E-4B5D-4A8F-9785-D8C606914E11}" dt="2020-01-13T21:40:07.740" v="2375" actId="1076"/>
          <ac:grpSpMkLst>
            <pc:docMk/>
            <pc:sldMk cId="605936789" sldId="2076136829"/>
            <ac:grpSpMk id="76" creationId="{0B9CD836-6997-4F72-8905-1098A8E0CB22}"/>
          </ac:grpSpMkLst>
        </pc:grpChg>
        <pc:grpChg chg="del">
          <ac:chgData name="Daniel Roth" userId="02261a5d-b764-49c2-b6b6-041bd43f80dd" providerId="ADAL" clId="{435AFA3E-4B5D-4A8F-9785-D8C606914E11}" dt="2020-01-13T21:39:46.018" v="2372" actId="478"/>
          <ac:grpSpMkLst>
            <pc:docMk/>
            <pc:sldMk cId="605936789" sldId="2076136829"/>
            <ac:grpSpMk id="90" creationId="{1A715652-C090-4294-B44A-14B5064B82FC}"/>
          </ac:grpSpMkLst>
        </pc:grpChg>
        <pc:grpChg chg="mod">
          <ac:chgData name="Daniel Roth" userId="02261a5d-b764-49c2-b6b6-041bd43f80dd" providerId="ADAL" clId="{435AFA3E-4B5D-4A8F-9785-D8C606914E11}" dt="2020-01-13T21:40:07.740" v="2375" actId="1076"/>
          <ac:grpSpMkLst>
            <pc:docMk/>
            <pc:sldMk cId="605936789" sldId="2076136829"/>
            <ac:grpSpMk id="111" creationId="{4C3F4D7F-CA80-4F5B-A986-A150ABC25F8F}"/>
          </ac:grpSpMkLst>
        </pc:grpChg>
        <pc:grpChg chg="del">
          <ac:chgData name="Daniel Roth" userId="02261a5d-b764-49c2-b6b6-041bd43f80dd" providerId="ADAL" clId="{435AFA3E-4B5D-4A8F-9785-D8C606914E11}" dt="2020-01-13T21:39:12.705" v="2329" actId="478"/>
          <ac:grpSpMkLst>
            <pc:docMk/>
            <pc:sldMk cId="605936789" sldId="2076136829"/>
            <ac:grpSpMk id="141" creationId="{CB332F96-9AEA-4EBB-ACD1-B305E5A43577}"/>
          </ac:grpSpMkLst>
        </pc:grpChg>
        <pc:grpChg chg="del">
          <ac:chgData name="Daniel Roth" userId="02261a5d-b764-49c2-b6b6-041bd43f80dd" providerId="ADAL" clId="{435AFA3E-4B5D-4A8F-9785-D8C606914E11}" dt="2020-01-13T21:39:46.018" v="2372" actId="478"/>
          <ac:grpSpMkLst>
            <pc:docMk/>
            <pc:sldMk cId="605936789" sldId="2076136829"/>
            <ac:grpSpMk id="143" creationId="{6155029D-5657-4128-83F0-C5E432C5F33B}"/>
          </ac:grpSpMkLst>
        </pc:grpChg>
        <pc:grpChg chg="del">
          <ac:chgData name="Daniel Roth" userId="02261a5d-b764-49c2-b6b6-041bd43f80dd" providerId="ADAL" clId="{435AFA3E-4B5D-4A8F-9785-D8C606914E11}" dt="2020-01-13T21:39:03.313" v="2327" actId="478"/>
          <ac:grpSpMkLst>
            <pc:docMk/>
            <pc:sldMk cId="605936789" sldId="2076136829"/>
            <ac:grpSpMk id="163" creationId="{42BA96EA-3A77-4379-A4FE-7EC3D31205B0}"/>
          </ac:grpSpMkLst>
        </pc:grpChg>
        <pc:picChg chg="mod">
          <ac:chgData name="Daniel Roth" userId="02261a5d-b764-49c2-b6b6-041bd43f80dd" providerId="ADAL" clId="{435AFA3E-4B5D-4A8F-9785-D8C606914E11}" dt="2020-01-13T21:40:07.740" v="2375" actId="1076"/>
          <ac:picMkLst>
            <pc:docMk/>
            <pc:sldMk cId="605936789" sldId="2076136829"/>
            <ac:picMk id="108" creationId="{27CAA8E3-C0C5-478D-88F5-227BC9979286}"/>
          </ac:picMkLst>
        </pc:picChg>
        <pc:picChg chg="mod">
          <ac:chgData name="Daniel Roth" userId="02261a5d-b764-49c2-b6b6-041bd43f80dd" providerId="ADAL" clId="{435AFA3E-4B5D-4A8F-9785-D8C606914E11}" dt="2020-01-13T21:40:07.740" v="2375" actId="1076"/>
          <ac:picMkLst>
            <pc:docMk/>
            <pc:sldMk cId="605936789" sldId="2076136829"/>
            <ac:picMk id="136" creationId="{AEE7D39D-884C-4DC0-8557-489E4F21460A}"/>
          </ac:picMkLst>
        </pc:picChg>
        <pc:picChg chg="mod">
          <ac:chgData name="Daniel Roth" userId="02261a5d-b764-49c2-b6b6-041bd43f80dd" providerId="ADAL" clId="{435AFA3E-4B5D-4A8F-9785-D8C606914E11}" dt="2020-01-13T21:40:07.740" v="2375" actId="1076"/>
          <ac:picMkLst>
            <pc:docMk/>
            <pc:sldMk cId="605936789" sldId="2076136829"/>
            <ac:picMk id="137" creationId="{7893083A-0448-4A22-BFBB-5111F89B011A}"/>
          </ac:picMkLst>
        </pc:picChg>
        <pc:picChg chg="del">
          <ac:chgData name="Daniel Roth" userId="02261a5d-b764-49c2-b6b6-041bd43f80dd" providerId="ADAL" clId="{435AFA3E-4B5D-4A8F-9785-D8C606914E11}" dt="2020-01-13T21:39:46.018" v="2372" actId="478"/>
          <ac:picMkLst>
            <pc:docMk/>
            <pc:sldMk cId="605936789" sldId="2076136829"/>
            <ac:picMk id="156" creationId="{E9996831-7DE3-4B97-A91C-742F0CC18BFD}"/>
          </ac:picMkLst>
        </pc:picChg>
        <pc:picChg chg="del">
          <ac:chgData name="Daniel Roth" userId="02261a5d-b764-49c2-b6b6-041bd43f80dd" providerId="ADAL" clId="{435AFA3E-4B5D-4A8F-9785-D8C606914E11}" dt="2020-01-13T21:39:46.018" v="2372" actId="478"/>
          <ac:picMkLst>
            <pc:docMk/>
            <pc:sldMk cId="605936789" sldId="2076136829"/>
            <ac:picMk id="157" creationId="{5404D8FB-52D3-416B-A5A5-932D30D0C231}"/>
          </ac:picMkLst>
        </pc:picChg>
        <pc:cxnChg chg="del">
          <ac:chgData name="Daniel Roth" userId="02261a5d-b764-49c2-b6b6-041bd43f80dd" providerId="ADAL" clId="{435AFA3E-4B5D-4A8F-9785-D8C606914E11}" dt="2020-01-13T21:39:48.963" v="2373" actId="478"/>
          <ac:cxnSpMkLst>
            <pc:docMk/>
            <pc:sldMk cId="605936789" sldId="2076136829"/>
            <ac:cxnSpMk id="140" creationId="{68C40236-2930-4B45-B64D-4D460FDD06CA}"/>
          </ac:cxnSpMkLst>
        </pc:cxnChg>
      </pc:sldChg>
      <pc:sldChg chg="add del">
        <pc:chgData name="Daniel Roth" userId="02261a5d-b764-49c2-b6b6-041bd43f80dd" providerId="ADAL" clId="{435AFA3E-4B5D-4A8F-9785-D8C606914E11}" dt="2020-01-13T21:39:16.417" v="2330" actId="47"/>
        <pc:sldMkLst>
          <pc:docMk/>
          <pc:sldMk cId="1143843555" sldId="2076136830"/>
        </pc:sldMkLst>
      </pc:sldChg>
      <pc:sldChg chg="delSp modSp add mod delAnim modAnim">
        <pc:chgData name="Daniel Roth" userId="02261a5d-b764-49c2-b6b6-041bd43f80dd" providerId="ADAL" clId="{435AFA3E-4B5D-4A8F-9785-D8C606914E11}" dt="2020-01-22T21:11:52.843" v="2951" actId="1076"/>
        <pc:sldMkLst>
          <pc:docMk/>
          <pc:sldMk cId="4025780486" sldId="2076136830"/>
        </pc:sldMkLst>
        <pc:spChg chg="mod">
          <ac:chgData name="Daniel Roth" userId="02261a5d-b764-49c2-b6b6-041bd43f80dd" providerId="ADAL" clId="{435AFA3E-4B5D-4A8F-9785-D8C606914E11}" dt="2020-01-13T21:39:27.419" v="2347" actId="20577"/>
          <ac:spMkLst>
            <pc:docMk/>
            <pc:sldMk cId="4025780486" sldId="2076136830"/>
            <ac:spMk id="2" creationId="{4AC663B8-0F9D-42B6-B15B-E1A3C4258EBD}"/>
          </ac:spMkLst>
        </pc:spChg>
        <pc:spChg chg="del">
          <ac:chgData name="Daniel Roth" userId="02261a5d-b764-49c2-b6b6-041bd43f80dd" providerId="ADAL" clId="{435AFA3E-4B5D-4A8F-9785-D8C606914E11}" dt="2020-01-13T21:40:13.446" v="2376" actId="478"/>
          <ac:spMkLst>
            <pc:docMk/>
            <pc:sldMk cId="4025780486" sldId="2076136830"/>
            <ac:spMk id="4" creationId="{8226A6FC-55E9-4096-A952-0BF6E8F86DFE}"/>
          </ac:spMkLst>
        </pc:spChg>
        <pc:spChg chg="del">
          <ac:chgData name="Daniel Roth" userId="02261a5d-b764-49c2-b6b6-041bd43f80dd" providerId="ADAL" clId="{435AFA3E-4B5D-4A8F-9785-D8C606914E11}" dt="2020-01-13T21:40:13.446" v="2376" actId="478"/>
          <ac:spMkLst>
            <pc:docMk/>
            <pc:sldMk cId="4025780486" sldId="2076136830"/>
            <ac:spMk id="135" creationId="{000C837E-6F01-4B69-A6B9-73E443E982A2}"/>
          </ac:spMkLst>
        </pc:spChg>
        <pc:spChg chg="del">
          <ac:chgData name="Daniel Roth" userId="02261a5d-b764-49c2-b6b6-041bd43f80dd" providerId="ADAL" clId="{435AFA3E-4B5D-4A8F-9785-D8C606914E11}" dt="2020-01-13T21:40:13.446" v="2376" actId="478"/>
          <ac:spMkLst>
            <pc:docMk/>
            <pc:sldMk cId="4025780486" sldId="2076136830"/>
            <ac:spMk id="138" creationId="{1224A91F-626B-4095-9AF2-52376EA424E7}"/>
          </ac:spMkLst>
        </pc:spChg>
        <pc:spChg chg="mod">
          <ac:chgData name="Daniel Roth" userId="02261a5d-b764-49c2-b6b6-041bd43f80dd" providerId="ADAL" clId="{435AFA3E-4B5D-4A8F-9785-D8C606914E11}" dt="2020-01-13T21:40:22.484" v="2377" actId="1076"/>
          <ac:spMkLst>
            <pc:docMk/>
            <pc:sldMk cId="4025780486" sldId="2076136830"/>
            <ac:spMk id="139" creationId="{7D8671A7-5054-415C-9BF1-B3059A5C3572}"/>
          </ac:spMkLst>
        </pc:spChg>
        <pc:spChg chg="del">
          <ac:chgData name="Daniel Roth" userId="02261a5d-b764-49c2-b6b6-041bd43f80dd" providerId="ADAL" clId="{435AFA3E-4B5D-4A8F-9785-D8C606914E11}" dt="2020-01-13T21:40:13.446" v="2376" actId="478"/>
          <ac:spMkLst>
            <pc:docMk/>
            <pc:sldMk cId="4025780486" sldId="2076136830"/>
            <ac:spMk id="142" creationId="{0D27C2E0-E635-4952-A763-09DF24A02498}"/>
          </ac:spMkLst>
        </pc:spChg>
        <pc:spChg chg="mod">
          <ac:chgData name="Daniel Roth" userId="02261a5d-b764-49c2-b6b6-041bd43f80dd" providerId="ADAL" clId="{435AFA3E-4B5D-4A8F-9785-D8C606914E11}" dt="2020-01-22T21:11:52.843" v="2951" actId="1076"/>
          <ac:spMkLst>
            <pc:docMk/>
            <pc:sldMk cId="4025780486" sldId="2076136830"/>
            <ac:spMk id="146" creationId="{143A96EB-5C7F-4BB0-B0C7-D14DFB24C150}"/>
          </ac:spMkLst>
        </pc:spChg>
        <pc:spChg chg="mod">
          <ac:chgData name="Daniel Roth" userId="02261a5d-b764-49c2-b6b6-041bd43f80dd" providerId="ADAL" clId="{435AFA3E-4B5D-4A8F-9785-D8C606914E11}" dt="2020-01-13T21:40:22.484" v="2377" actId="1076"/>
          <ac:spMkLst>
            <pc:docMk/>
            <pc:sldMk cId="4025780486" sldId="2076136830"/>
            <ac:spMk id="158" creationId="{A43B9FAB-7DE7-4D66-A74B-5740627F8AD6}"/>
          </ac:spMkLst>
        </pc:spChg>
        <pc:spChg chg="mod">
          <ac:chgData name="Daniel Roth" userId="02261a5d-b764-49c2-b6b6-041bd43f80dd" providerId="ADAL" clId="{435AFA3E-4B5D-4A8F-9785-D8C606914E11}" dt="2020-01-13T21:40:22.484" v="2377" actId="1076"/>
          <ac:spMkLst>
            <pc:docMk/>
            <pc:sldMk cId="4025780486" sldId="2076136830"/>
            <ac:spMk id="159" creationId="{5AAD335A-9E6E-41B9-9F64-8B1D06BC422F}"/>
          </ac:spMkLst>
        </pc:spChg>
        <pc:grpChg chg="del">
          <ac:chgData name="Daniel Roth" userId="02261a5d-b764-49c2-b6b6-041bd43f80dd" providerId="ADAL" clId="{435AFA3E-4B5D-4A8F-9785-D8C606914E11}" dt="2020-01-13T21:40:13.446" v="2376" actId="478"/>
          <ac:grpSpMkLst>
            <pc:docMk/>
            <pc:sldMk cId="4025780486" sldId="2076136830"/>
            <ac:grpSpMk id="3" creationId="{0425F2E1-69D0-4E59-B900-E630CDEE9FAE}"/>
          </ac:grpSpMkLst>
        </pc:grpChg>
        <pc:grpChg chg="del">
          <ac:chgData name="Daniel Roth" userId="02261a5d-b764-49c2-b6b6-041bd43f80dd" providerId="ADAL" clId="{435AFA3E-4B5D-4A8F-9785-D8C606914E11}" dt="2020-01-13T21:40:13.446" v="2376" actId="478"/>
          <ac:grpSpMkLst>
            <pc:docMk/>
            <pc:sldMk cId="4025780486" sldId="2076136830"/>
            <ac:grpSpMk id="76" creationId="{0B9CD836-6997-4F72-8905-1098A8E0CB22}"/>
          </ac:grpSpMkLst>
        </pc:grpChg>
        <pc:grpChg chg="mod">
          <ac:chgData name="Daniel Roth" userId="02261a5d-b764-49c2-b6b6-041bd43f80dd" providerId="ADAL" clId="{435AFA3E-4B5D-4A8F-9785-D8C606914E11}" dt="2020-01-13T21:40:22.484" v="2377" actId="1076"/>
          <ac:grpSpMkLst>
            <pc:docMk/>
            <pc:sldMk cId="4025780486" sldId="2076136830"/>
            <ac:grpSpMk id="90" creationId="{1A715652-C090-4294-B44A-14B5064B82FC}"/>
          </ac:grpSpMkLst>
        </pc:grpChg>
        <pc:grpChg chg="del">
          <ac:chgData name="Daniel Roth" userId="02261a5d-b764-49c2-b6b6-041bd43f80dd" providerId="ADAL" clId="{435AFA3E-4B5D-4A8F-9785-D8C606914E11}" dt="2020-01-13T21:40:13.446" v="2376" actId="478"/>
          <ac:grpSpMkLst>
            <pc:docMk/>
            <pc:sldMk cId="4025780486" sldId="2076136830"/>
            <ac:grpSpMk id="111" creationId="{4C3F4D7F-CA80-4F5B-A986-A150ABC25F8F}"/>
          </ac:grpSpMkLst>
        </pc:grpChg>
        <pc:grpChg chg="mod">
          <ac:chgData name="Daniel Roth" userId="02261a5d-b764-49c2-b6b6-041bd43f80dd" providerId="ADAL" clId="{435AFA3E-4B5D-4A8F-9785-D8C606914E11}" dt="2020-01-13T21:40:22.484" v="2377" actId="1076"/>
          <ac:grpSpMkLst>
            <pc:docMk/>
            <pc:sldMk cId="4025780486" sldId="2076136830"/>
            <ac:grpSpMk id="143" creationId="{6155029D-5657-4128-83F0-C5E432C5F33B}"/>
          </ac:grpSpMkLst>
        </pc:grpChg>
        <pc:picChg chg="del">
          <ac:chgData name="Daniel Roth" userId="02261a5d-b764-49c2-b6b6-041bd43f80dd" providerId="ADAL" clId="{435AFA3E-4B5D-4A8F-9785-D8C606914E11}" dt="2020-01-13T21:40:13.446" v="2376" actId="478"/>
          <ac:picMkLst>
            <pc:docMk/>
            <pc:sldMk cId="4025780486" sldId="2076136830"/>
            <ac:picMk id="108" creationId="{27CAA8E3-C0C5-478D-88F5-227BC9979286}"/>
          </ac:picMkLst>
        </pc:picChg>
        <pc:picChg chg="del">
          <ac:chgData name="Daniel Roth" userId="02261a5d-b764-49c2-b6b6-041bd43f80dd" providerId="ADAL" clId="{435AFA3E-4B5D-4A8F-9785-D8C606914E11}" dt="2020-01-13T21:40:13.446" v="2376" actId="478"/>
          <ac:picMkLst>
            <pc:docMk/>
            <pc:sldMk cId="4025780486" sldId="2076136830"/>
            <ac:picMk id="136" creationId="{AEE7D39D-884C-4DC0-8557-489E4F21460A}"/>
          </ac:picMkLst>
        </pc:picChg>
        <pc:picChg chg="del">
          <ac:chgData name="Daniel Roth" userId="02261a5d-b764-49c2-b6b6-041bd43f80dd" providerId="ADAL" clId="{435AFA3E-4B5D-4A8F-9785-D8C606914E11}" dt="2020-01-13T21:40:13.446" v="2376" actId="478"/>
          <ac:picMkLst>
            <pc:docMk/>
            <pc:sldMk cId="4025780486" sldId="2076136830"/>
            <ac:picMk id="137" creationId="{7893083A-0448-4A22-BFBB-5111F89B011A}"/>
          </ac:picMkLst>
        </pc:picChg>
        <pc:picChg chg="mod">
          <ac:chgData name="Daniel Roth" userId="02261a5d-b764-49c2-b6b6-041bd43f80dd" providerId="ADAL" clId="{435AFA3E-4B5D-4A8F-9785-D8C606914E11}" dt="2020-01-13T21:40:22.484" v="2377" actId="1076"/>
          <ac:picMkLst>
            <pc:docMk/>
            <pc:sldMk cId="4025780486" sldId="2076136830"/>
            <ac:picMk id="156" creationId="{E9996831-7DE3-4B97-A91C-742F0CC18BFD}"/>
          </ac:picMkLst>
        </pc:picChg>
        <pc:picChg chg="mod">
          <ac:chgData name="Daniel Roth" userId="02261a5d-b764-49c2-b6b6-041bd43f80dd" providerId="ADAL" clId="{435AFA3E-4B5D-4A8F-9785-D8C606914E11}" dt="2020-01-13T21:40:22.484" v="2377" actId="1076"/>
          <ac:picMkLst>
            <pc:docMk/>
            <pc:sldMk cId="4025780486" sldId="2076136830"/>
            <ac:picMk id="157" creationId="{5404D8FB-52D3-416B-A5A5-932D30D0C231}"/>
          </ac:picMkLst>
        </pc:picChg>
        <pc:cxnChg chg="del">
          <ac:chgData name="Daniel Roth" userId="02261a5d-b764-49c2-b6b6-041bd43f80dd" providerId="ADAL" clId="{435AFA3E-4B5D-4A8F-9785-D8C606914E11}" dt="2020-01-13T21:40:13.446" v="2376" actId="478"/>
          <ac:cxnSpMkLst>
            <pc:docMk/>
            <pc:sldMk cId="4025780486" sldId="2076136830"/>
            <ac:cxnSpMk id="140" creationId="{68C40236-2930-4B45-B64D-4D460FDD06CA}"/>
          </ac:cxnSpMkLst>
        </pc:cxnChg>
      </pc:sldChg>
      <pc:sldChg chg="addSp delSp modSp add del mod">
        <pc:chgData name="Daniel Roth" userId="02261a5d-b764-49c2-b6b6-041bd43f80dd" providerId="ADAL" clId="{435AFA3E-4B5D-4A8F-9785-D8C606914E11}" dt="2020-01-13T22:51:26.909" v="2641" actId="47"/>
        <pc:sldMkLst>
          <pc:docMk/>
          <pc:sldMk cId="2888561609" sldId="2076136831"/>
        </pc:sldMkLst>
        <pc:spChg chg="mod">
          <ac:chgData name="Daniel Roth" userId="02261a5d-b764-49c2-b6b6-041bd43f80dd" providerId="ADAL" clId="{435AFA3E-4B5D-4A8F-9785-D8C606914E11}" dt="2020-01-13T22:31:58.531" v="2397" actId="1076"/>
          <ac:spMkLst>
            <pc:docMk/>
            <pc:sldMk cId="2888561609" sldId="2076136831"/>
            <ac:spMk id="2" creationId="{77D13911-4D91-49EA-AB75-B1BB4864E1A4}"/>
          </ac:spMkLst>
        </pc:spChg>
        <pc:spChg chg="add del mod">
          <ac:chgData name="Daniel Roth" userId="02261a5d-b764-49c2-b6b6-041bd43f80dd" providerId="ADAL" clId="{435AFA3E-4B5D-4A8F-9785-D8C606914E11}" dt="2020-01-13T22:44:42.203" v="2548" actId="478"/>
          <ac:spMkLst>
            <pc:docMk/>
            <pc:sldMk cId="2888561609" sldId="2076136831"/>
            <ac:spMk id="3" creationId="{C9810CFE-D3E4-4BF7-A896-BBC6376792C4}"/>
          </ac:spMkLst>
        </pc:spChg>
        <pc:spChg chg="add mod">
          <ac:chgData name="Daniel Roth" userId="02261a5d-b764-49c2-b6b6-041bd43f80dd" providerId="ADAL" clId="{435AFA3E-4B5D-4A8F-9785-D8C606914E11}" dt="2020-01-13T22:45:21.572" v="2553" actId="1076"/>
          <ac:spMkLst>
            <pc:docMk/>
            <pc:sldMk cId="2888561609" sldId="2076136831"/>
            <ac:spMk id="6" creationId="{08D3A746-B8BC-4070-B34B-000FE5BF8515}"/>
          </ac:spMkLst>
        </pc:spChg>
        <pc:spChg chg="add del mod">
          <ac:chgData name="Daniel Roth" userId="02261a5d-b764-49c2-b6b6-041bd43f80dd" providerId="ADAL" clId="{435AFA3E-4B5D-4A8F-9785-D8C606914E11}" dt="2020-01-13T22:44:42.203" v="2548" actId="478"/>
          <ac:spMkLst>
            <pc:docMk/>
            <pc:sldMk cId="2888561609" sldId="2076136831"/>
            <ac:spMk id="8" creationId="{892DDE11-ED8A-42C7-9EB4-B4EF7FA6CCEC}"/>
          </ac:spMkLst>
        </pc:spChg>
        <pc:picChg chg="add del mod">
          <ac:chgData name="Daniel Roth" userId="02261a5d-b764-49c2-b6b6-041bd43f80dd" providerId="ADAL" clId="{435AFA3E-4B5D-4A8F-9785-D8C606914E11}" dt="2020-01-13T22:44:42.203" v="2548" actId="478"/>
          <ac:picMkLst>
            <pc:docMk/>
            <pc:sldMk cId="2888561609" sldId="2076136831"/>
            <ac:picMk id="1026" creationId="{6BFBEA9C-0EF7-4FF6-BA8A-F90AB8E3007D}"/>
          </ac:picMkLst>
        </pc:picChg>
        <pc:picChg chg="add mod">
          <ac:chgData name="Daniel Roth" userId="02261a5d-b764-49c2-b6b6-041bd43f80dd" providerId="ADAL" clId="{435AFA3E-4B5D-4A8F-9785-D8C606914E11}" dt="2020-01-13T22:45:21.572" v="2553" actId="1076"/>
          <ac:picMkLst>
            <pc:docMk/>
            <pc:sldMk cId="2888561609" sldId="2076136831"/>
            <ac:picMk id="1028" creationId="{00767A1A-8BF4-436C-BE59-5ABA66A2A78D}"/>
          </ac:picMkLst>
        </pc:picChg>
        <pc:picChg chg="add del mod">
          <ac:chgData name="Daniel Roth" userId="02261a5d-b764-49c2-b6b6-041bd43f80dd" providerId="ADAL" clId="{435AFA3E-4B5D-4A8F-9785-D8C606914E11}" dt="2020-01-13T22:44:42.203" v="2548" actId="478"/>
          <ac:picMkLst>
            <pc:docMk/>
            <pc:sldMk cId="2888561609" sldId="2076136831"/>
            <ac:picMk id="1030" creationId="{4DDFE015-ED1B-45DE-A0A1-A964B1B3FE9C}"/>
          </ac:picMkLst>
        </pc:picChg>
      </pc:sldChg>
      <pc:sldChg chg="modSp add mod">
        <pc:chgData name="Daniel Roth" userId="02261a5d-b764-49c2-b6b6-041bd43f80dd" providerId="ADAL" clId="{435AFA3E-4B5D-4A8F-9785-D8C606914E11}" dt="2020-01-14T02:13:54.440" v="2933"/>
        <pc:sldMkLst>
          <pc:docMk/>
          <pc:sldMk cId="542406241" sldId="2076136832"/>
        </pc:sldMkLst>
        <pc:spChg chg="mod">
          <ac:chgData name="Daniel Roth" userId="02261a5d-b764-49c2-b6b6-041bd43f80dd" providerId="ADAL" clId="{435AFA3E-4B5D-4A8F-9785-D8C606914E11}" dt="2020-01-14T02:13:54.440" v="2933"/>
          <ac:spMkLst>
            <pc:docMk/>
            <pc:sldMk cId="542406241" sldId="2076136832"/>
            <ac:spMk id="6" creationId="{08D3A746-B8BC-4070-B34B-000FE5BF8515}"/>
          </ac:spMkLst>
        </pc:spChg>
      </pc:sldChg>
      <pc:sldChg chg="delSp modSp add del mod">
        <pc:chgData name="Daniel Roth" userId="02261a5d-b764-49c2-b6b6-041bd43f80dd" providerId="ADAL" clId="{435AFA3E-4B5D-4A8F-9785-D8C606914E11}" dt="2020-01-13T22:53:25.885" v="2738" actId="2696"/>
        <pc:sldMkLst>
          <pc:docMk/>
          <pc:sldMk cId="3493797002" sldId="2076136832"/>
        </pc:sldMkLst>
        <pc:spChg chg="del mod">
          <ac:chgData name="Daniel Roth" userId="02261a5d-b764-49c2-b6b6-041bd43f80dd" providerId="ADAL" clId="{435AFA3E-4B5D-4A8F-9785-D8C606914E11}" dt="2020-01-13T22:51:34.069" v="2644" actId="478"/>
          <ac:spMkLst>
            <pc:docMk/>
            <pc:sldMk cId="3493797002" sldId="2076136832"/>
            <ac:spMk id="3" creationId="{C9810CFE-D3E4-4BF7-A896-BBC6376792C4}"/>
          </ac:spMkLst>
        </pc:spChg>
        <pc:spChg chg="mod">
          <ac:chgData name="Daniel Roth" userId="02261a5d-b764-49c2-b6b6-041bd43f80dd" providerId="ADAL" clId="{435AFA3E-4B5D-4A8F-9785-D8C606914E11}" dt="2020-01-13T22:52:09.634" v="2731" actId="1036"/>
          <ac:spMkLst>
            <pc:docMk/>
            <pc:sldMk cId="3493797002" sldId="2076136832"/>
            <ac:spMk id="6" creationId="{08D3A746-B8BC-4070-B34B-000FE5BF8515}"/>
          </ac:spMkLst>
        </pc:spChg>
        <pc:spChg chg="del mod">
          <ac:chgData name="Daniel Roth" userId="02261a5d-b764-49c2-b6b6-041bd43f80dd" providerId="ADAL" clId="{435AFA3E-4B5D-4A8F-9785-D8C606914E11}" dt="2020-01-13T22:51:38.172" v="2645" actId="478"/>
          <ac:spMkLst>
            <pc:docMk/>
            <pc:sldMk cId="3493797002" sldId="2076136832"/>
            <ac:spMk id="8" creationId="{892DDE11-ED8A-42C7-9EB4-B4EF7FA6CCEC}"/>
          </ac:spMkLst>
        </pc:spChg>
        <pc:picChg chg="del mod">
          <ac:chgData name="Daniel Roth" userId="02261a5d-b764-49c2-b6b6-041bd43f80dd" providerId="ADAL" clId="{435AFA3E-4B5D-4A8F-9785-D8C606914E11}" dt="2020-01-13T22:51:34.069" v="2644" actId="478"/>
          <ac:picMkLst>
            <pc:docMk/>
            <pc:sldMk cId="3493797002" sldId="2076136832"/>
            <ac:picMk id="1026" creationId="{6BFBEA9C-0EF7-4FF6-BA8A-F90AB8E3007D}"/>
          </ac:picMkLst>
        </pc:picChg>
        <pc:picChg chg="mod">
          <ac:chgData name="Daniel Roth" userId="02261a5d-b764-49c2-b6b6-041bd43f80dd" providerId="ADAL" clId="{435AFA3E-4B5D-4A8F-9785-D8C606914E11}" dt="2020-01-13T22:52:09.634" v="2731" actId="1036"/>
          <ac:picMkLst>
            <pc:docMk/>
            <pc:sldMk cId="3493797002" sldId="2076136832"/>
            <ac:picMk id="1028" creationId="{00767A1A-8BF4-436C-BE59-5ABA66A2A78D}"/>
          </ac:picMkLst>
        </pc:picChg>
        <pc:picChg chg="del mod">
          <ac:chgData name="Daniel Roth" userId="02261a5d-b764-49c2-b6b6-041bd43f80dd" providerId="ADAL" clId="{435AFA3E-4B5D-4A8F-9785-D8C606914E11}" dt="2020-01-13T22:51:38.172" v="2645" actId="478"/>
          <ac:picMkLst>
            <pc:docMk/>
            <pc:sldMk cId="3493797002" sldId="2076136832"/>
            <ac:picMk id="1030" creationId="{4DDFE015-ED1B-45DE-A0A1-A964B1B3FE9C}"/>
          </ac:picMkLst>
        </pc:picChg>
      </pc:sldChg>
      <pc:sldChg chg="add del">
        <pc:chgData name="Daniel Roth" userId="02261a5d-b764-49c2-b6b6-041bd43f80dd" providerId="ADAL" clId="{435AFA3E-4B5D-4A8F-9785-D8C606914E11}" dt="2020-01-13T22:51:26.909" v="2641" actId="47"/>
        <pc:sldMkLst>
          <pc:docMk/>
          <pc:sldMk cId="1238187601" sldId="2076136833"/>
        </pc:sldMkLst>
      </pc:sldChg>
      <pc:sldChg chg="delSp modSp add ord">
        <pc:chgData name="Daniel Roth" userId="02261a5d-b764-49c2-b6b6-041bd43f80dd" providerId="ADAL" clId="{435AFA3E-4B5D-4A8F-9785-D8C606914E11}" dt="2020-01-13T22:53:22.242" v="2737"/>
        <pc:sldMkLst>
          <pc:docMk/>
          <pc:sldMk cId="2594201456" sldId="2076136833"/>
        </pc:sldMkLst>
        <pc:spChg chg="mod">
          <ac:chgData name="Daniel Roth" userId="02261a5d-b764-49c2-b6b6-041bd43f80dd" providerId="ADAL" clId="{435AFA3E-4B5D-4A8F-9785-D8C606914E11}" dt="2020-01-13T22:52:58.461" v="2733" actId="1076"/>
          <ac:spMkLst>
            <pc:docMk/>
            <pc:sldMk cId="2594201456" sldId="2076136833"/>
            <ac:spMk id="3" creationId="{C9810CFE-D3E4-4BF7-A896-BBC6376792C4}"/>
          </ac:spMkLst>
        </pc:spChg>
        <pc:spChg chg="del">
          <ac:chgData name="Daniel Roth" userId="02261a5d-b764-49c2-b6b6-041bd43f80dd" providerId="ADAL" clId="{435AFA3E-4B5D-4A8F-9785-D8C606914E11}" dt="2020-01-13T22:52:51.469" v="2732" actId="478"/>
          <ac:spMkLst>
            <pc:docMk/>
            <pc:sldMk cId="2594201456" sldId="2076136833"/>
            <ac:spMk id="6" creationId="{08D3A746-B8BC-4070-B34B-000FE5BF8515}"/>
          </ac:spMkLst>
        </pc:spChg>
        <pc:spChg chg="del">
          <ac:chgData name="Daniel Roth" userId="02261a5d-b764-49c2-b6b6-041bd43f80dd" providerId="ADAL" clId="{435AFA3E-4B5D-4A8F-9785-D8C606914E11}" dt="2020-01-13T22:52:51.469" v="2732" actId="478"/>
          <ac:spMkLst>
            <pc:docMk/>
            <pc:sldMk cId="2594201456" sldId="2076136833"/>
            <ac:spMk id="8" creationId="{892DDE11-ED8A-42C7-9EB4-B4EF7FA6CCEC}"/>
          </ac:spMkLst>
        </pc:spChg>
        <pc:picChg chg="mod">
          <ac:chgData name="Daniel Roth" userId="02261a5d-b764-49c2-b6b6-041bd43f80dd" providerId="ADAL" clId="{435AFA3E-4B5D-4A8F-9785-D8C606914E11}" dt="2020-01-13T22:52:58.461" v="2733" actId="1076"/>
          <ac:picMkLst>
            <pc:docMk/>
            <pc:sldMk cId="2594201456" sldId="2076136833"/>
            <ac:picMk id="1026" creationId="{6BFBEA9C-0EF7-4FF6-BA8A-F90AB8E3007D}"/>
          </ac:picMkLst>
        </pc:picChg>
        <pc:picChg chg="del">
          <ac:chgData name="Daniel Roth" userId="02261a5d-b764-49c2-b6b6-041bd43f80dd" providerId="ADAL" clId="{435AFA3E-4B5D-4A8F-9785-D8C606914E11}" dt="2020-01-13T22:52:51.469" v="2732" actId="478"/>
          <ac:picMkLst>
            <pc:docMk/>
            <pc:sldMk cId="2594201456" sldId="2076136833"/>
            <ac:picMk id="1028" creationId="{00767A1A-8BF4-436C-BE59-5ABA66A2A78D}"/>
          </ac:picMkLst>
        </pc:picChg>
        <pc:picChg chg="del">
          <ac:chgData name="Daniel Roth" userId="02261a5d-b764-49c2-b6b6-041bd43f80dd" providerId="ADAL" clId="{435AFA3E-4B5D-4A8F-9785-D8C606914E11}" dt="2020-01-13T22:52:51.469" v="2732" actId="478"/>
          <ac:picMkLst>
            <pc:docMk/>
            <pc:sldMk cId="2594201456" sldId="2076136833"/>
            <ac:picMk id="1030" creationId="{4DDFE015-ED1B-45DE-A0A1-A964B1B3FE9C}"/>
          </ac:picMkLst>
        </pc:picChg>
      </pc:sldChg>
      <pc:sldChg chg="modSp add">
        <pc:chgData name="Daniel Roth" userId="02261a5d-b764-49c2-b6b6-041bd43f80dd" providerId="ADAL" clId="{435AFA3E-4B5D-4A8F-9785-D8C606914E11}" dt="2020-01-14T02:13:41.461" v="2930"/>
        <pc:sldMkLst>
          <pc:docMk/>
          <pc:sldMk cId="2300983515" sldId="2076136834"/>
        </pc:sldMkLst>
        <pc:spChg chg="mod">
          <ac:chgData name="Daniel Roth" userId="02261a5d-b764-49c2-b6b6-041bd43f80dd" providerId="ADAL" clId="{435AFA3E-4B5D-4A8F-9785-D8C606914E11}" dt="2020-01-14T02:13:41.461" v="2930"/>
          <ac:spMkLst>
            <pc:docMk/>
            <pc:sldMk cId="2300983515" sldId="2076136834"/>
            <ac:spMk id="8" creationId="{892DDE11-ED8A-42C7-9EB4-B4EF7FA6CCEC}"/>
          </ac:spMkLst>
        </pc:spChg>
      </pc:sldChg>
      <pc:sldChg chg="delSp modSp add del">
        <pc:chgData name="Daniel Roth" userId="02261a5d-b764-49c2-b6b6-041bd43f80dd" providerId="ADAL" clId="{435AFA3E-4B5D-4A8F-9785-D8C606914E11}" dt="2020-01-13T22:53:37.619" v="2740" actId="2696"/>
        <pc:sldMkLst>
          <pc:docMk/>
          <pc:sldMk cId="2419372249" sldId="2076136834"/>
        </pc:sldMkLst>
        <pc:spChg chg="del">
          <ac:chgData name="Daniel Roth" userId="02261a5d-b764-49c2-b6b6-041bd43f80dd" providerId="ADAL" clId="{435AFA3E-4B5D-4A8F-9785-D8C606914E11}" dt="2020-01-13T22:53:05.063" v="2734" actId="478"/>
          <ac:spMkLst>
            <pc:docMk/>
            <pc:sldMk cId="2419372249" sldId="2076136834"/>
            <ac:spMk id="3" creationId="{C9810CFE-D3E4-4BF7-A896-BBC6376792C4}"/>
          </ac:spMkLst>
        </pc:spChg>
        <pc:spChg chg="del">
          <ac:chgData name="Daniel Roth" userId="02261a5d-b764-49c2-b6b6-041bd43f80dd" providerId="ADAL" clId="{435AFA3E-4B5D-4A8F-9785-D8C606914E11}" dt="2020-01-13T22:53:05.063" v="2734" actId="478"/>
          <ac:spMkLst>
            <pc:docMk/>
            <pc:sldMk cId="2419372249" sldId="2076136834"/>
            <ac:spMk id="6" creationId="{08D3A746-B8BC-4070-B34B-000FE5BF8515}"/>
          </ac:spMkLst>
        </pc:spChg>
        <pc:spChg chg="mod">
          <ac:chgData name="Daniel Roth" userId="02261a5d-b764-49c2-b6b6-041bd43f80dd" providerId="ADAL" clId="{435AFA3E-4B5D-4A8F-9785-D8C606914E11}" dt="2020-01-13T22:53:13.716" v="2735" actId="1076"/>
          <ac:spMkLst>
            <pc:docMk/>
            <pc:sldMk cId="2419372249" sldId="2076136834"/>
            <ac:spMk id="8" creationId="{892DDE11-ED8A-42C7-9EB4-B4EF7FA6CCEC}"/>
          </ac:spMkLst>
        </pc:spChg>
        <pc:picChg chg="del">
          <ac:chgData name="Daniel Roth" userId="02261a5d-b764-49c2-b6b6-041bd43f80dd" providerId="ADAL" clId="{435AFA3E-4B5D-4A8F-9785-D8C606914E11}" dt="2020-01-13T22:53:05.063" v="2734" actId="478"/>
          <ac:picMkLst>
            <pc:docMk/>
            <pc:sldMk cId="2419372249" sldId="2076136834"/>
            <ac:picMk id="1026" creationId="{6BFBEA9C-0EF7-4FF6-BA8A-F90AB8E3007D}"/>
          </ac:picMkLst>
        </pc:picChg>
        <pc:picChg chg="del">
          <ac:chgData name="Daniel Roth" userId="02261a5d-b764-49c2-b6b6-041bd43f80dd" providerId="ADAL" clId="{435AFA3E-4B5D-4A8F-9785-D8C606914E11}" dt="2020-01-13T22:53:05.063" v="2734" actId="478"/>
          <ac:picMkLst>
            <pc:docMk/>
            <pc:sldMk cId="2419372249" sldId="2076136834"/>
            <ac:picMk id="1028" creationId="{00767A1A-8BF4-436C-BE59-5ABA66A2A78D}"/>
          </ac:picMkLst>
        </pc:picChg>
        <pc:picChg chg="mod">
          <ac:chgData name="Daniel Roth" userId="02261a5d-b764-49c2-b6b6-041bd43f80dd" providerId="ADAL" clId="{435AFA3E-4B5D-4A8F-9785-D8C606914E11}" dt="2020-01-13T22:53:13.716" v="2735" actId="1076"/>
          <ac:picMkLst>
            <pc:docMk/>
            <pc:sldMk cId="2419372249" sldId="2076136834"/>
            <ac:picMk id="1030" creationId="{4DDFE015-ED1B-45DE-A0A1-A964B1B3FE9C}"/>
          </ac:picMkLst>
        </pc:picChg>
      </pc:sldChg>
      <pc:sldChg chg="modSp add del mod modNotesTx">
        <pc:chgData name="Daniel Roth" userId="02261a5d-b764-49c2-b6b6-041bd43f80dd" providerId="ADAL" clId="{435AFA3E-4B5D-4A8F-9785-D8C606914E11}" dt="2020-01-14T02:05:16.368" v="2904" actId="47"/>
        <pc:sldMkLst>
          <pc:docMk/>
          <pc:sldMk cId="2148519465" sldId="2076136835"/>
        </pc:sldMkLst>
        <pc:spChg chg="mod">
          <ac:chgData name="Daniel Roth" userId="02261a5d-b764-49c2-b6b6-041bd43f80dd" providerId="ADAL" clId="{435AFA3E-4B5D-4A8F-9785-D8C606914E11}" dt="2020-01-14T02:04:57.377" v="2888" actId="20577"/>
          <ac:spMkLst>
            <pc:docMk/>
            <pc:sldMk cId="2148519465" sldId="2076136835"/>
            <ac:spMk id="2" creationId="{FF5786BD-2E1A-4055-83EA-EE76419AB208}"/>
          </ac:spMkLst>
        </pc:spChg>
      </pc:sldChg>
      <pc:sldChg chg="modSp add mod">
        <pc:chgData name="Daniel Roth" userId="02261a5d-b764-49c2-b6b6-041bd43f80dd" providerId="ADAL" clId="{435AFA3E-4B5D-4A8F-9785-D8C606914E11}" dt="2020-01-14T02:05:14.364" v="2903" actId="20577"/>
        <pc:sldMkLst>
          <pc:docMk/>
          <pc:sldMk cId="61134614" sldId="2076136836"/>
        </pc:sldMkLst>
        <pc:spChg chg="mod">
          <ac:chgData name="Daniel Roth" userId="02261a5d-b764-49c2-b6b6-041bd43f80dd" providerId="ADAL" clId="{435AFA3E-4B5D-4A8F-9785-D8C606914E11}" dt="2020-01-14T02:05:14.364" v="2903" actId="20577"/>
          <ac:spMkLst>
            <pc:docMk/>
            <pc:sldMk cId="61134614" sldId="2076136836"/>
            <ac:spMk id="2" creationId="{09302855-2026-4A60-AFCF-E3B593D14F1B}"/>
          </ac:spMkLst>
        </pc:spChg>
      </pc:sldChg>
      <pc:sldChg chg="modSp add mod">
        <pc:chgData name="Daniel Roth" userId="02261a5d-b764-49c2-b6b6-041bd43f80dd" providerId="ADAL" clId="{435AFA3E-4B5D-4A8F-9785-D8C606914E11}" dt="2020-01-14T05:42:09.099" v="2949" actId="20577"/>
        <pc:sldMkLst>
          <pc:docMk/>
          <pc:sldMk cId="597289526" sldId="2076136837"/>
        </pc:sldMkLst>
        <pc:spChg chg="mod">
          <ac:chgData name="Daniel Roth" userId="02261a5d-b764-49c2-b6b6-041bd43f80dd" providerId="ADAL" clId="{435AFA3E-4B5D-4A8F-9785-D8C606914E11}" dt="2020-01-14T05:42:09.099" v="2949" actId="20577"/>
          <ac:spMkLst>
            <pc:docMk/>
            <pc:sldMk cId="597289526" sldId="2076136837"/>
            <ac:spMk id="2" creationId="{A60D91AB-03D6-42FC-90CE-6CE7E682E12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2/12/2020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2/12/2020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2679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2/12/2020 1:02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814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Creating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Using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Component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Routing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Layouts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Dependency injection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Event handling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Data binding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Forms &amp; validation</a:t>
            </a:r>
          </a:p>
          <a:p>
            <a:r>
              <a:rPr lang="en-US"/>
              <a:t>Using .NET Standard libraries</a:t>
            </a:r>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2953371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159032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874226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1426005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kern="1200">
              <a:solidFill>
                <a:schemeClr val="tx1"/>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2/12/2020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53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familiar web skills: Razor, C#, CSS</a:t>
            </a:r>
          </a:p>
          <a:p>
            <a:r>
              <a:rPr lang="en-US"/>
              <a:t>Rich set of native controls</a:t>
            </a:r>
            <a:endParaRPr lang="en-US">
              <a:cs typeface="Calibri"/>
            </a:endParaRPr>
          </a:p>
          <a:p>
            <a:r>
              <a:rPr lang="en-US"/>
              <a:t>Use the already vast ecosystem of .NET libraries for mobile</a:t>
            </a:r>
            <a:endParaRPr lang="en-US">
              <a:cs typeface="Calibri"/>
            </a:endParaRPr>
          </a:p>
          <a:p>
            <a:r>
              <a:rPr lang="en-US"/>
              <a:t>100% Access to Native APIs like GPS, sensors, </a:t>
            </a:r>
            <a:r>
              <a:rPr lang="en-US" err="1"/>
              <a:t>bluetooth</a:t>
            </a:r>
            <a:r>
              <a:rPr lang="en-US"/>
              <a:t>, media playback and media libraries, keyboard, and on and on</a:t>
            </a:r>
            <a:endParaRPr lang="en-US">
              <a:cs typeface="Calibri"/>
            </a:endParaRPr>
          </a:p>
          <a:p>
            <a:r>
              <a:rPr lang="en-US"/>
              <a:t>All in .NET (</a:t>
            </a:r>
            <a:r>
              <a:rPr lang="en-US" err="1"/>
              <a:t>ie</a:t>
            </a:r>
            <a:r>
              <a:rPr lang="en-US"/>
              <a:t> no req for other languages)</a:t>
            </a:r>
            <a:endParaRPr lang="en-US">
              <a:cs typeface="Calibri"/>
            </a:endParaRPr>
          </a:p>
          <a:p>
            <a:r>
              <a:rPr lang="en-US"/>
              <a:t>Powered by Xamarin</a:t>
            </a:r>
            <a:endParaRPr lang="en-US">
              <a:cs typeface="Calibri"/>
            </a:endParaRPr>
          </a:p>
          <a:p>
            <a:endParaRPr lang="en-US"/>
          </a:p>
          <a:p>
            <a:r>
              <a:rPr lang="en-US"/>
              <a:t>This is a first step in an experiment. To learn more, check out Eilon Lipton's session later today at 1pm PT. We hope you'll go hands-on with this and share your feedback.</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3590039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BETH TODO: Add a little context on what these “Focus” events are and that we’ll be bringing you more in the coming year….</a:t>
            </a:r>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got an awesome day filled with sessions all about </a:t>
            </a:r>
            <a:r>
              <a:rPr lang="en-US" err="1"/>
              <a:t>Blazor</a:t>
            </a:r>
            <a:r>
              <a:rPr lang="en-US"/>
              <a:t> with speakers from the .NET team here at Microsoft but also experts in the .NET community as well! We’ll be bringing many of them to you via Skype. We also have two amazing hosts, our very own Beth Massi and the amazing Javier Lozano, ASP.NET MVP and community champion and consultant for .NET.  Don’t forget to ask your questions live on Twitter using the #</a:t>
            </a:r>
            <a:r>
              <a:rPr lang="en-US" err="1"/>
              <a:t>dotNETConf</a:t>
            </a:r>
            <a:r>
              <a:rPr lang="en-US"/>
              <a:t> hash tag during each session for the rest of the day and Maria and Javier will show your tweet on camera and relay the question to the speaker. </a:t>
            </a:r>
          </a:p>
          <a:p>
            <a:endParaRPr lang="en-US"/>
          </a:p>
          <a:p>
            <a:r>
              <a:rPr lang="en-US"/>
              <a:t>Have fun and take it away Maria &amp; Javier!</a:t>
            </a:r>
          </a:p>
        </p:txBody>
      </p:sp>
      <p:sp>
        <p:nvSpPr>
          <p:cNvPr id="4" name="Slide Number Placeholder 3"/>
          <p:cNvSpPr>
            <a:spLocks noGrp="1"/>
          </p:cNvSpPr>
          <p:nvPr>
            <p:ph type="sldNum" sz="quarter" idx="5"/>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212969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246935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the platform keeps growing!</a:t>
            </a:r>
          </a:p>
          <a:p>
            <a:endParaRPr lang="en-US" b="1"/>
          </a:p>
          <a:p>
            <a:r>
              <a:rPr lang="en-US" b="0"/>
              <a:t>We’ve seen significant growth with .NET Core, our open source, cross-platform .NET, now has surpassed 1 million active developers per month. </a:t>
            </a:r>
          </a:p>
          <a:p>
            <a:endParaRPr lang="en-US" b="0"/>
          </a:p>
          <a:p>
            <a:r>
              <a:rPr lang="en-US" b="0"/>
              <a:t>And our open source repos are some of the most active on all of GitHub. We’ve accepted over 100 thousand pull requests from the community as we’ve built the platform together.</a:t>
            </a:r>
          </a:p>
          <a:p>
            <a:endParaRPr lang="en-US" b="0"/>
          </a:p>
          <a:p>
            <a:r>
              <a:rPr lang="en-US" b="0"/>
              <a:t>And .NET Core 3, released at .NET Conf in September, has been the fastest adopted for any version, EVER.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Core 3.1 released last month so go get it!</a:t>
            </a:r>
          </a:p>
          <a:p>
            <a:endParaRPr lang="en-US"/>
          </a:p>
          <a:p>
            <a:r>
              <a:rPr lang="en-US"/>
              <a:t>We’ve added Windows Desktop support with Windows Forms and WPF support. This brings the capabilities of .NET Core to these UI frameworks. Particularly, flexible deployment with side-by-side and self-contained EXEs so you don’t have to have .NET installed on the machine first anymore.</a:t>
            </a:r>
          </a:p>
          <a:p>
            <a:endParaRPr lang="en-US"/>
          </a:p>
          <a:p>
            <a:r>
              <a:rPr lang="en-US"/>
              <a:t>We also have some exiting new things for Web developers with </a:t>
            </a:r>
            <a:r>
              <a:rPr lang="en-US" err="1"/>
              <a:t>Blazor</a:t>
            </a:r>
            <a:r>
              <a:rPr lang="en-US"/>
              <a:t>, which is what we’ll be talking about ALL DAY!, adding full-stack web development with C# and Razor, allowing you to build beautiful and responsive Single Page Apps without having to write JavaScript!</a:t>
            </a:r>
          </a:p>
          <a:p>
            <a:endParaRPr lang="en-US"/>
          </a:p>
          <a:p>
            <a:r>
              <a:rPr lang="en-US"/>
              <a:t>Additionally we have a ton of improvements for building better cloud native, scalable apps and services with ASP.NET as well as some exciting C# 8.0 language features. </a:t>
            </a:r>
          </a:p>
          <a:p>
            <a:endParaRPr lang="en-US"/>
          </a:p>
          <a:p>
            <a:r>
              <a:rPr lang="en-US"/>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28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has a rich ecosystem of partners building additional tools and controls to help you build beautiful, full-featured, applications faster.</a:t>
            </a:r>
          </a:p>
          <a:p>
            <a:endParaRPr lang="en-US"/>
          </a:p>
          <a:p>
            <a:r>
              <a:rPr lang="en-US"/>
              <a:t>We have many partners releasing support for </a:t>
            </a:r>
            <a:r>
              <a:rPr lang="en-US" err="1"/>
              <a:t>Blazor</a:t>
            </a:r>
            <a:r>
              <a:rPr lang="en-US"/>
              <a:t> in their tools and controls today as well. </a:t>
            </a:r>
            <a:r>
              <a:rPr lang="en-US" err="1"/>
              <a:t>SyncFusion</a:t>
            </a:r>
            <a:r>
              <a:rPr lang="en-US"/>
              <a:t>, </a:t>
            </a:r>
            <a:r>
              <a:rPr lang="en-US" err="1"/>
              <a:t>Radzen</a:t>
            </a:r>
            <a:r>
              <a:rPr lang="en-US"/>
              <a:t>, </a:t>
            </a:r>
            <a:r>
              <a:rPr lang="en-US" err="1"/>
              <a:t>Progrss</a:t>
            </a:r>
            <a:r>
              <a:rPr lang="en-US"/>
              <a:t> Telerik, Infragistics and DevExpress.</a:t>
            </a:r>
          </a:p>
          <a:p>
            <a:endParaRPr lang="en-US"/>
          </a:p>
          <a:p>
            <a:r>
              <a:rPr lang="en-US"/>
              <a:t>THANK YOU!!</a:t>
            </a:r>
          </a:p>
          <a:p>
            <a:endParaRPr lang="en-US"/>
          </a:p>
          <a:p>
            <a:r>
              <a:rPr lang="en-US"/>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3979062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also very happy to see the .NET Foundation announced that DevExpress has joined as a corporate sponsor! DevExpress joins the group of corporations that are helping drive the future of the .NET platform and ecosystem. Check out the .NET Foundation blog for more info. </a:t>
            </a:r>
          </a:p>
          <a:p>
            <a:endParaRPr lang="en-US"/>
          </a:p>
          <a:p>
            <a:r>
              <a:rPr lang="en-US"/>
              <a:t>&lt;CLICK&gt;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573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4DDF1-948D-4526-BE7B-3487445566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598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2/12/2020 1:02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48140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76052-BB1A-4D55-BE82-5990609C66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focus.dotnetconf.net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034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311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982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descr="A picture containing drawing&#10;&#10;Description automatically generated">
            <a:extLst>
              <a:ext uri="{FF2B5EF4-FFF2-40B4-BE49-F238E27FC236}">
                <a16:creationId xmlns:a16="http://schemas.microsoft.com/office/drawing/2014/main" id="{764DA5CA-F8A0-4AC7-8122-7D6A39C60A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79857" y="3886202"/>
            <a:ext cx="723900" cy="723900"/>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7.sv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6.sv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47.sv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hyperlink" Target="https://blazor.net/" TargetMode="Externa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hyperlink" Target="https://gitter.im/aspnet/blazor" TargetMode="External"/><Relationship Id="rId2" Type="http://schemas.openxmlformats.org/officeDocument/2006/relationships/hyperlink" Target="https://aka.ms/awesomeblazor"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webwindow" TargetMode="External"/><Relationship Id="rId2" Type="http://schemas.openxmlformats.org/officeDocument/2006/relationships/hyperlink" Target="https://aka.ms/blazorelectron"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blazor.net/"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1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17.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a:xfrm>
            <a:off x="269239" y="1189177"/>
            <a:ext cx="11653523" cy="2511457"/>
          </a:xfrm>
        </p:spPr>
        <p:txBody>
          <a:bodyPr/>
          <a:lstStyle/>
          <a:p>
            <a:r>
              <a:rPr lang="en-US" sz="3600"/>
              <a:t>Build client-side web UI with .NET instead of JavaScript</a:t>
            </a:r>
          </a:p>
          <a:p>
            <a:r>
              <a:rPr lang="en-US" sz="3600"/>
              <a:t>Write reusable web UI components with C# and Razor</a:t>
            </a:r>
          </a:p>
          <a:p>
            <a:r>
              <a:rPr lang="en-US" sz="3600"/>
              <a:t>Share .NET code with both the client and the server </a:t>
            </a:r>
          </a:p>
          <a:p>
            <a:r>
              <a:rPr lang="en-US" sz="360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a:solidFill>
                  <a:srgbClr val="5C2D91"/>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a:solidFill>
                  <a:schemeClr val="bg1"/>
                </a:solidFill>
              </a:rPr>
              <a:t>How Blazor works</a:t>
            </a:r>
          </a:p>
        </p:txBody>
      </p:sp>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9269" y="1862051"/>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2842805" y="2935954"/>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7285118" y="2206022"/>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3831113" y="3579769"/>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6430908" y="3963270"/>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6467133" y="3520016"/>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6482078" y="4288360"/>
            <a:ext cx="881973" cy="369332"/>
          </a:xfrm>
          <a:prstGeom prst="rect">
            <a:avLst/>
          </a:prstGeom>
          <a:noFill/>
        </p:spPr>
        <p:txBody>
          <a:bodyPr wrap="none" rtlCol="0">
            <a:spAutoFit/>
          </a:bodyPr>
          <a:lstStyle/>
          <a:p>
            <a:r>
              <a:rPr lang="en-US">
                <a:solidFill>
                  <a:schemeClr val="bg1"/>
                </a:solidFill>
                <a:latin typeface="Calibri" panose="020F0502020204030204"/>
              </a:rPr>
              <a:t>SignalR</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4762609" y="1189038"/>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Server</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3664420" y="4061811"/>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4726173" y="5789783"/>
            <a:ext cx="2744534" cy="430887"/>
          </a:xfrm>
          <a:prstGeom prst="rect">
            <a:avLst/>
          </a:prstGeom>
          <a:noFill/>
        </p:spPr>
        <p:txBody>
          <a:bodyPr wrap="none" lIns="0" tIns="0" rIns="0" bIns="0" rtlCol="0">
            <a:spAutoFit/>
          </a:bodyPr>
          <a:lstStyle/>
          <a:p>
            <a:pPr algn="l"/>
            <a:r>
              <a:rPr lang="en-US" sz="2800">
                <a:solidFill>
                  <a:schemeClr val="bg1"/>
                </a:solidFill>
              </a:rPr>
              <a:t>.NET Core 3.1 LTS</a:t>
            </a:r>
          </a:p>
        </p:txBody>
      </p:sp>
    </p:spTree>
    <p:extLst>
      <p:ext uri="{BB962C8B-B14F-4D97-AF65-F5344CB8AC3E}">
        <p14:creationId xmlns:p14="http://schemas.microsoft.com/office/powerpoint/2010/main" val="6059367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a:solidFill>
                  <a:schemeClr val="bg1"/>
                </a:solidFill>
              </a:rPr>
              <a:t>How Blazor works</a:t>
            </a:r>
          </a:p>
        </p:txBody>
      </p:sp>
      <p:grpSp>
        <p:nvGrpSpPr>
          <p:cNvPr id="90" name="Group 89">
            <a:extLst>
              <a:ext uri="{FF2B5EF4-FFF2-40B4-BE49-F238E27FC236}">
                <a16:creationId xmlns:a16="http://schemas.microsoft.com/office/drawing/2014/main" id="{1A715652-C090-4294-B44A-14B5064B82FC}"/>
              </a:ext>
            </a:extLst>
          </p:cNvPr>
          <p:cNvGrpSpPr/>
          <p:nvPr/>
        </p:nvGrpSpPr>
        <p:grpSpPr>
          <a:xfrm>
            <a:off x="4072850" y="2225396"/>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6954623" y="3975818"/>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143" name="Group 142">
            <a:extLst>
              <a:ext uri="{FF2B5EF4-FFF2-40B4-BE49-F238E27FC236}">
                <a16:creationId xmlns:a16="http://schemas.microsoft.com/office/drawing/2014/main" id="{6155029D-5657-4128-83F0-C5E432C5F33B}"/>
              </a:ext>
            </a:extLst>
          </p:cNvPr>
          <p:cNvGrpSpPr/>
          <p:nvPr/>
        </p:nvGrpSpPr>
        <p:grpSpPr>
          <a:xfrm>
            <a:off x="4265151" y="3219411"/>
            <a:ext cx="2259720" cy="2123864"/>
            <a:chOff x="2044967" y="2687833"/>
            <a:chExt cx="2259720" cy="2123864"/>
          </a:xfrm>
        </p:grpSpPr>
        <p:grpSp>
          <p:nvGrpSpPr>
            <p:cNvPr id="144" name="Group 143">
              <a:extLst>
                <a:ext uri="{FF2B5EF4-FFF2-40B4-BE49-F238E27FC236}">
                  <a16:creationId xmlns:a16="http://schemas.microsoft.com/office/drawing/2014/main" id="{A60ED1A4-5AD2-4333-A264-E3127E14451E}"/>
                </a:ext>
              </a:extLst>
            </p:cNvPr>
            <p:cNvGrpSpPr/>
            <p:nvPr/>
          </p:nvGrpSpPr>
          <p:grpSpPr>
            <a:xfrm>
              <a:off x="2044967" y="2687833"/>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45" name="Rectangle 144">
              <a:extLst>
                <a:ext uri="{FF2B5EF4-FFF2-40B4-BE49-F238E27FC236}">
                  <a16:creationId xmlns:a16="http://schemas.microsoft.com/office/drawing/2014/main" id="{34E1BFBD-7343-4D59-8D5C-0240909EB2F9}"/>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147" name="Rectangle 146">
              <a:extLst>
                <a:ext uri="{FF2B5EF4-FFF2-40B4-BE49-F238E27FC236}">
                  <a16:creationId xmlns:a16="http://schemas.microsoft.com/office/drawing/2014/main" id="{75C82FEC-E86F-4056-8080-6650091DED16}"/>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6603244" y="3862484"/>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6531689" y="4123871"/>
            <a:ext cx="351788" cy="575702"/>
          </a:xfrm>
          <a:prstGeom prst="rect">
            <a:avLst/>
          </a:prstGeom>
        </p:spPr>
      </p:pic>
      <p:sp>
        <p:nvSpPr>
          <p:cNvPr id="158" name="TextBox 157">
            <a:extLst>
              <a:ext uri="{FF2B5EF4-FFF2-40B4-BE49-F238E27FC236}">
                <a16:creationId xmlns:a16="http://schemas.microsoft.com/office/drawing/2014/main" id="{A43B9FAB-7DE7-4D66-A74B-5740627F8AD6}"/>
              </a:ext>
            </a:extLst>
          </p:cNvPr>
          <p:cNvSpPr txBox="1"/>
          <p:nvPr/>
        </p:nvSpPr>
        <p:spPr>
          <a:xfrm>
            <a:off x="4173497" y="1189038"/>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WebAssembly</a:t>
            </a:r>
          </a:p>
        </p:txBody>
      </p:sp>
      <p:sp>
        <p:nvSpPr>
          <p:cNvPr id="159" name="TextBox 158">
            <a:extLst>
              <a:ext uri="{FF2B5EF4-FFF2-40B4-BE49-F238E27FC236}">
                <a16:creationId xmlns:a16="http://schemas.microsoft.com/office/drawing/2014/main" id="{5AAD335A-9E6E-41B9-9F64-8B1D06BC422F}"/>
              </a:ext>
            </a:extLst>
          </p:cNvPr>
          <p:cNvSpPr txBox="1"/>
          <p:nvPr/>
        </p:nvSpPr>
        <p:spPr>
          <a:xfrm>
            <a:off x="5443394" y="5807619"/>
            <a:ext cx="1205779" cy="430887"/>
          </a:xfrm>
          <a:prstGeom prst="rect">
            <a:avLst/>
          </a:prstGeom>
          <a:noFill/>
        </p:spPr>
        <p:txBody>
          <a:bodyPr wrap="none" lIns="0" tIns="0" rIns="0" bIns="0" rtlCol="0">
            <a:spAutoFit/>
          </a:bodyPr>
          <a:lstStyle/>
          <a:p>
            <a:pPr algn="l"/>
            <a:r>
              <a:rPr lang="en-US" sz="2800" i="1">
                <a:solidFill>
                  <a:schemeClr val="bg1"/>
                </a:solidFill>
              </a:rPr>
              <a:t>Preview</a:t>
            </a:r>
          </a:p>
        </p:txBody>
      </p:sp>
    </p:spTree>
    <p:extLst>
      <p:ext uri="{BB962C8B-B14F-4D97-AF65-F5344CB8AC3E}">
        <p14:creationId xmlns:p14="http://schemas.microsoft.com/office/powerpoint/2010/main" val="40257804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a:solidFill>
                  <a:schemeClr val="bg1"/>
                </a:solidFill>
              </a:rPr>
              <a:t>Shared component model</a:t>
            </a:r>
          </a:p>
        </p:txBody>
      </p:sp>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96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44250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488481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143081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403060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406683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4081778" y="4408195"/>
            <a:ext cx="881973" cy="369332"/>
          </a:xfrm>
          <a:prstGeom prst="rect">
            <a:avLst/>
          </a:prstGeom>
          <a:noFill/>
        </p:spPr>
        <p:txBody>
          <a:bodyPr wrap="none" rtlCol="0">
            <a:spAutoFit/>
          </a:bodyPr>
          <a:lstStyle/>
          <a:p>
            <a:r>
              <a:rPr lang="en-US" dirty="0">
                <a:solidFill>
                  <a:schemeClr val="bg1"/>
                </a:solidFill>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7184488" y="1593669"/>
            <a:ext cx="0" cy="474181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0D27C2E0-E635-4952-A763-09DF24A02498}"/>
              </a:ext>
            </a:extLst>
          </p:cNvPr>
          <p:cNvSpPr txBox="1"/>
          <p:nvPr/>
        </p:nvSpPr>
        <p:spPr>
          <a:xfrm>
            <a:off x="2362309" y="1308873"/>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err="1">
                <a:ln w="3175">
                  <a:noFill/>
                </a:ln>
                <a:solidFill>
                  <a:schemeClr val="bg1"/>
                </a:solidFill>
                <a:cs typeface="Segoe UI" pitchFamily="34" charset="0"/>
              </a:rPr>
              <a:t>Blazor</a:t>
            </a:r>
            <a:r>
              <a:rPr lang="en-US" sz="3200" spc="-100" dirty="0">
                <a:ln w="3175">
                  <a:noFill/>
                </a:ln>
                <a:solidFill>
                  <a:schemeClr val="bg1"/>
                </a:solidFill>
                <a:cs typeface="Segoe UI" pitchFamily="34" charset="0"/>
              </a:rPr>
              <a:t> Server</a:t>
            </a:r>
          </a:p>
        </p:txBody>
      </p:sp>
      <p:grpSp>
        <p:nvGrpSpPr>
          <p:cNvPr id="77" name="Group 76">
            <a:extLst>
              <a:ext uri="{FF2B5EF4-FFF2-40B4-BE49-F238E27FC236}">
                <a16:creationId xmlns:a16="http://schemas.microsoft.com/office/drawing/2014/main" id="{E3AB6488-3E31-45AD-A6C5-42A1900F88A0}"/>
              </a:ext>
            </a:extLst>
          </p:cNvPr>
          <p:cNvGrpSpPr/>
          <p:nvPr/>
        </p:nvGrpSpPr>
        <p:grpSpPr>
          <a:xfrm>
            <a:off x="1264120" y="4181646"/>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4" name="TextBox 3">
            <a:extLst>
              <a:ext uri="{FF2B5EF4-FFF2-40B4-BE49-F238E27FC236}">
                <a16:creationId xmlns:a16="http://schemas.microsoft.com/office/drawing/2014/main" id="{8226A6FC-55E9-4096-A952-0BF6E8F86DFE}"/>
              </a:ext>
            </a:extLst>
          </p:cNvPr>
          <p:cNvSpPr txBox="1"/>
          <p:nvPr/>
        </p:nvSpPr>
        <p:spPr>
          <a:xfrm>
            <a:off x="2325873" y="5909618"/>
            <a:ext cx="2744534" cy="430887"/>
          </a:xfrm>
          <a:prstGeom prst="rect">
            <a:avLst/>
          </a:prstGeom>
          <a:noFill/>
        </p:spPr>
        <p:txBody>
          <a:bodyPr wrap="none" lIns="0" tIns="0" rIns="0" bIns="0" rtlCol="0">
            <a:spAutoFit/>
          </a:bodyPr>
          <a:lstStyle/>
          <a:p>
            <a:pPr algn="l"/>
            <a:r>
              <a:rPr lang="en-US" sz="2800" dirty="0">
                <a:solidFill>
                  <a:schemeClr val="bg1"/>
                </a:solidFill>
              </a:rPr>
              <a:t>.NET Core 3.1 LTS</a:t>
            </a:r>
          </a:p>
        </p:txBody>
      </p:sp>
      <p:grpSp>
        <p:nvGrpSpPr>
          <p:cNvPr id="90" name="Group 89">
            <a:extLst>
              <a:ext uri="{FF2B5EF4-FFF2-40B4-BE49-F238E27FC236}">
                <a16:creationId xmlns:a16="http://schemas.microsoft.com/office/drawing/2014/main" id="{1A715652-C090-4294-B44A-14B5064B82FC}"/>
              </a:ext>
            </a:extLst>
          </p:cNvPr>
          <p:cNvGrpSpPr/>
          <p:nvPr/>
        </p:nvGrpSpPr>
        <p:grpSpPr>
          <a:xfrm>
            <a:off x="7556728" y="2327395"/>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1043850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144" name="Group 143">
            <a:extLst>
              <a:ext uri="{FF2B5EF4-FFF2-40B4-BE49-F238E27FC236}">
                <a16:creationId xmlns:a16="http://schemas.microsoft.com/office/drawing/2014/main" id="{A60ED1A4-5AD2-4333-A264-E3127E14451E}"/>
              </a:ext>
            </a:extLst>
          </p:cNvPr>
          <p:cNvGrpSpPr/>
          <p:nvPr/>
        </p:nvGrpSpPr>
        <p:grpSpPr>
          <a:xfrm>
            <a:off x="7749029" y="3321410"/>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47" name="Rectangle 146">
            <a:extLst>
              <a:ext uri="{FF2B5EF4-FFF2-40B4-BE49-F238E27FC236}">
                <a16:creationId xmlns:a16="http://schemas.microsoft.com/office/drawing/2014/main" id="{75C82FEC-E86F-4056-8080-6650091DED16}"/>
              </a:ext>
            </a:extLst>
          </p:cNvPr>
          <p:cNvSpPr/>
          <p:nvPr/>
        </p:nvSpPr>
        <p:spPr>
          <a:xfrm>
            <a:off x="7854794" y="4768789"/>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617782" flipH="1" flipV="1">
            <a:off x="10087122" y="3964483"/>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753512" flipH="1" flipV="1">
            <a:off x="10015567" y="4225870"/>
            <a:ext cx="351788" cy="575702"/>
          </a:xfrm>
          <a:prstGeom prst="rect">
            <a:avLst/>
          </a:prstGeom>
        </p:spPr>
      </p:pic>
      <p:sp>
        <p:nvSpPr>
          <p:cNvPr id="158" name="TextBox 157">
            <a:extLst>
              <a:ext uri="{FF2B5EF4-FFF2-40B4-BE49-F238E27FC236}">
                <a16:creationId xmlns:a16="http://schemas.microsoft.com/office/drawing/2014/main" id="{A43B9FAB-7DE7-4D66-A74B-5740627F8AD6}"/>
              </a:ext>
            </a:extLst>
          </p:cNvPr>
          <p:cNvSpPr txBox="1"/>
          <p:nvPr/>
        </p:nvSpPr>
        <p:spPr>
          <a:xfrm>
            <a:off x="7657375" y="1291037"/>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err="1">
                <a:ln w="3175">
                  <a:noFill/>
                </a:ln>
                <a:solidFill>
                  <a:schemeClr val="bg1"/>
                </a:solidFill>
                <a:cs typeface="Segoe UI" pitchFamily="34" charset="0"/>
              </a:rPr>
              <a:t>Blazor</a:t>
            </a:r>
            <a:r>
              <a:rPr lang="en-US" sz="3200" spc="-100" dirty="0">
                <a:ln w="3175">
                  <a:noFill/>
                </a:ln>
                <a:solidFill>
                  <a:schemeClr val="bg1"/>
                </a:solidFill>
                <a:cs typeface="Segoe UI" pitchFamily="34" charset="0"/>
              </a:rPr>
              <a:t> </a:t>
            </a:r>
            <a:r>
              <a:rPr lang="en-US" sz="3200" spc="-100" dirty="0" err="1">
                <a:ln w="3175">
                  <a:noFill/>
                </a:ln>
                <a:solidFill>
                  <a:schemeClr val="bg1"/>
                </a:solidFill>
                <a:cs typeface="Segoe UI" pitchFamily="34" charset="0"/>
              </a:rPr>
              <a:t>WebAssembly</a:t>
            </a:r>
            <a:endParaRPr lang="en-US" sz="3200" spc="-100" dirty="0">
              <a:ln w="3175">
                <a:noFill/>
              </a:ln>
              <a:solidFill>
                <a:schemeClr val="bg1"/>
              </a:solidFill>
              <a:cs typeface="Segoe UI" pitchFamily="34" charset="0"/>
            </a:endParaRPr>
          </a:p>
        </p:txBody>
      </p:sp>
      <p:sp>
        <p:nvSpPr>
          <p:cNvPr id="159" name="TextBox 158">
            <a:extLst>
              <a:ext uri="{FF2B5EF4-FFF2-40B4-BE49-F238E27FC236}">
                <a16:creationId xmlns:a16="http://schemas.microsoft.com/office/drawing/2014/main" id="{5AAD335A-9E6E-41B9-9F64-8B1D06BC422F}"/>
              </a:ext>
            </a:extLst>
          </p:cNvPr>
          <p:cNvSpPr txBox="1"/>
          <p:nvPr/>
        </p:nvSpPr>
        <p:spPr>
          <a:xfrm>
            <a:off x="8927272" y="5909618"/>
            <a:ext cx="1205779" cy="430887"/>
          </a:xfrm>
          <a:prstGeom prst="rect">
            <a:avLst/>
          </a:prstGeom>
          <a:noFill/>
        </p:spPr>
        <p:txBody>
          <a:bodyPr wrap="none" lIns="0" tIns="0" rIns="0" bIns="0" rtlCol="0">
            <a:spAutoFit/>
          </a:bodyPr>
          <a:lstStyle/>
          <a:p>
            <a:pPr algn="l"/>
            <a:r>
              <a:rPr lang="en-US" sz="2800" i="1" dirty="0">
                <a:solidFill>
                  <a:schemeClr val="bg1"/>
                </a:solidFill>
              </a:rPr>
              <a:t>Preview</a:t>
            </a:r>
          </a:p>
        </p:txBody>
      </p:sp>
      <p:sp>
        <p:nvSpPr>
          <p:cNvPr id="78" name="Rectangle 77">
            <a:extLst>
              <a:ext uri="{FF2B5EF4-FFF2-40B4-BE49-F238E27FC236}">
                <a16:creationId xmlns:a16="http://schemas.microsoft.com/office/drawing/2014/main" id="{D8670830-3F1E-4FF0-B507-F411DDAAF87E}"/>
              </a:ext>
            </a:extLst>
          </p:cNvPr>
          <p:cNvSpPr/>
          <p:nvPr/>
        </p:nvSpPr>
        <p:spPr>
          <a:xfrm>
            <a:off x="1369885" y="4793238"/>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1369885" y="5239702"/>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145" name="Rectangle 144">
            <a:extLst>
              <a:ext uri="{FF2B5EF4-FFF2-40B4-BE49-F238E27FC236}">
                <a16:creationId xmlns:a16="http://schemas.microsoft.com/office/drawing/2014/main" id="{34E1BFBD-7343-4D59-8D5C-0240909EB2F9}"/>
              </a:ext>
            </a:extLst>
          </p:cNvPr>
          <p:cNvSpPr/>
          <p:nvPr/>
        </p:nvSpPr>
        <p:spPr>
          <a:xfrm>
            <a:off x="7854794" y="3997350"/>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7854794" y="4443814"/>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9" name="Rectangle 8">
            <a:extLst>
              <a:ext uri="{FF2B5EF4-FFF2-40B4-BE49-F238E27FC236}">
                <a16:creationId xmlns:a16="http://schemas.microsoft.com/office/drawing/2014/main" id="{474BF62D-2DB3-431A-8308-9B981539A852}"/>
              </a:ext>
            </a:extLst>
          </p:cNvPr>
          <p:cNvSpPr/>
          <p:nvPr/>
        </p:nvSpPr>
        <p:spPr bwMode="auto">
          <a:xfrm>
            <a:off x="1369885" y="4768789"/>
            <a:ext cx="2048189" cy="799622"/>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D342DA7-E9DC-4F29-84C3-F7A25B1B35A1}"/>
              </a:ext>
            </a:extLst>
          </p:cNvPr>
          <p:cNvSpPr/>
          <p:nvPr/>
        </p:nvSpPr>
        <p:spPr bwMode="auto">
          <a:xfrm>
            <a:off x="7850139" y="3970466"/>
            <a:ext cx="2048189" cy="822771"/>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0046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8F0B3A-F09A-4956-879D-D3AD55ADC595}"/>
              </a:ext>
            </a:extLst>
          </p:cNvPr>
          <p:cNvSpPr>
            <a:spLocks noGrp="1"/>
          </p:cNvSpPr>
          <p:nvPr>
            <p:ph type="body" sz="quarter" idx="10"/>
          </p:nvPr>
        </p:nvSpPr>
        <p:spPr>
          <a:xfrm>
            <a:off x="269239" y="1189177"/>
            <a:ext cx="11653523" cy="2055114"/>
          </a:xfrm>
        </p:spPr>
        <p:txBody>
          <a:bodyPr/>
          <a:lstStyle/>
          <a:p>
            <a:r>
              <a:rPr lang="en-US"/>
              <a:t>Go to </a:t>
            </a:r>
            <a:r>
              <a:rPr lang="en-US">
                <a:hlinkClick r:id="rId2"/>
              </a:rPr>
              <a:t>https://blazor.net</a:t>
            </a:r>
            <a:r>
              <a:rPr lang="en-US"/>
              <a:t> </a:t>
            </a:r>
          </a:p>
          <a:p>
            <a:r>
              <a:rPr lang="en-US"/>
              <a:t>Install .NET Core 3.1</a:t>
            </a:r>
          </a:p>
          <a:p>
            <a:r>
              <a:rPr lang="en-US"/>
              <a:t>Install the Blazor WebAssembly template</a:t>
            </a:r>
          </a:p>
        </p:txBody>
      </p:sp>
      <p:sp>
        <p:nvSpPr>
          <p:cNvPr id="2" name="Title 1">
            <a:extLst>
              <a:ext uri="{FF2B5EF4-FFF2-40B4-BE49-F238E27FC236}">
                <a16:creationId xmlns:a16="http://schemas.microsoft.com/office/drawing/2014/main" id="{32DB7541-2400-4E91-A449-A405CB147C9A}"/>
              </a:ext>
            </a:extLst>
          </p:cNvPr>
          <p:cNvSpPr>
            <a:spLocks noGrp="1"/>
          </p:cNvSpPr>
          <p:nvPr>
            <p:ph type="title"/>
          </p:nvPr>
        </p:nvSpPr>
        <p:spPr/>
        <p:txBody>
          <a:bodyPr/>
          <a:lstStyle/>
          <a:p>
            <a:r>
              <a:rPr lang="en-US"/>
              <a:t>Get started with Blazor</a:t>
            </a:r>
          </a:p>
        </p:txBody>
      </p:sp>
      <p:grpSp>
        <p:nvGrpSpPr>
          <p:cNvPr id="8" name="Group 7">
            <a:extLst>
              <a:ext uri="{FF2B5EF4-FFF2-40B4-BE49-F238E27FC236}">
                <a16:creationId xmlns:a16="http://schemas.microsoft.com/office/drawing/2014/main" id="{B993F140-5AAC-4AC5-B164-648A1A660FB6}"/>
              </a:ext>
            </a:extLst>
          </p:cNvPr>
          <p:cNvGrpSpPr/>
          <p:nvPr/>
        </p:nvGrpSpPr>
        <p:grpSpPr>
          <a:xfrm>
            <a:off x="867230" y="3358141"/>
            <a:ext cx="2742147" cy="2911462"/>
            <a:chOff x="867230" y="3358141"/>
            <a:chExt cx="2742147" cy="2911462"/>
          </a:xfrm>
        </p:grpSpPr>
        <p:pic>
          <p:nvPicPr>
            <p:cNvPr id="1028" name="Picture 4" descr="See the source image">
              <a:extLst>
                <a:ext uri="{FF2B5EF4-FFF2-40B4-BE49-F238E27FC236}">
                  <a16:creationId xmlns:a16="http://schemas.microsoft.com/office/drawing/2014/main" id="{5ADCCA6C-99DA-4F04-A236-CBFADBF73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30" y="3358141"/>
              <a:ext cx="2742147" cy="21421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11A1A6-E7F2-470A-AFF8-D85E6CCA6168}"/>
                </a:ext>
              </a:extLst>
            </p:cNvPr>
            <p:cNvSpPr txBox="1"/>
            <p:nvPr/>
          </p:nvSpPr>
          <p:spPr>
            <a:xfrm>
              <a:off x="1174550" y="5232396"/>
              <a:ext cx="2127506"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a:t>
              </a:r>
            </a:p>
            <a:p>
              <a:pPr algn="ctr">
                <a:lnSpc>
                  <a:spcPct val="90000"/>
                </a:lnSpc>
                <a:spcAft>
                  <a:spcPts val="600"/>
                </a:spcAft>
              </a:pPr>
              <a:r>
                <a:rPr lang="en-US" sz="2400">
                  <a:gradFill>
                    <a:gsLst>
                      <a:gs pos="2917">
                        <a:schemeClr val="tx1"/>
                      </a:gs>
                      <a:gs pos="30000">
                        <a:schemeClr val="tx1"/>
                      </a:gs>
                    </a:gsLst>
                    <a:lin ang="5400000" scaled="0"/>
                  </a:gradFill>
                </a:rPr>
                <a:t>2019 16.4</a:t>
              </a:r>
            </a:p>
          </p:txBody>
        </p:sp>
      </p:grpSp>
      <p:grpSp>
        <p:nvGrpSpPr>
          <p:cNvPr id="9" name="Group 8">
            <a:extLst>
              <a:ext uri="{FF2B5EF4-FFF2-40B4-BE49-F238E27FC236}">
                <a16:creationId xmlns:a16="http://schemas.microsoft.com/office/drawing/2014/main" id="{94CDD142-7CC7-4B71-9A73-3494FE7453F1}"/>
              </a:ext>
            </a:extLst>
          </p:cNvPr>
          <p:cNvGrpSpPr/>
          <p:nvPr/>
        </p:nvGrpSpPr>
        <p:grpSpPr>
          <a:xfrm>
            <a:off x="4323355" y="3626031"/>
            <a:ext cx="3257623" cy="2675992"/>
            <a:chOff x="4323355" y="3626031"/>
            <a:chExt cx="3257623" cy="2675992"/>
          </a:xfrm>
        </p:grpSpPr>
        <p:pic>
          <p:nvPicPr>
            <p:cNvPr id="6" name="Graphic 5">
              <a:extLst>
                <a:ext uri="{FF2B5EF4-FFF2-40B4-BE49-F238E27FC236}">
                  <a16:creationId xmlns:a16="http://schemas.microsoft.com/office/drawing/2014/main" id="{DA2EC16E-6F38-41D4-BC62-785C7EAA69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3348" y="3626031"/>
              <a:ext cx="1515439" cy="1606365"/>
            </a:xfrm>
            <a:prstGeom prst="rect">
              <a:avLst/>
            </a:prstGeom>
          </p:spPr>
        </p:pic>
        <p:sp>
          <p:nvSpPr>
            <p:cNvPr id="12" name="TextBox 11">
              <a:extLst>
                <a:ext uri="{FF2B5EF4-FFF2-40B4-BE49-F238E27FC236}">
                  <a16:creationId xmlns:a16="http://schemas.microsoft.com/office/drawing/2014/main" id="{2D5D8334-D67C-410A-8718-53B27FD489BC}"/>
                </a:ext>
              </a:extLst>
            </p:cNvPr>
            <p:cNvSpPr txBox="1"/>
            <p:nvPr/>
          </p:nvSpPr>
          <p:spPr>
            <a:xfrm>
              <a:off x="4323355" y="5264816"/>
              <a:ext cx="3257623"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 for Mac</a:t>
              </a:r>
            </a:p>
            <a:p>
              <a:pPr algn="ctr">
                <a:lnSpc>
                  <a:spcPct val="90000"/>
                </a:lnSpc>
                <a:spcAft>
                  <a:spcPts val="600"/>
                </a:spcAft>
              </a:pPr>
              <a:r>
                <a:rPr lang="en-US" sz="2400">
                  <a:gradFill>
                    <a:gsLst>
                      <a:gs pos="2917">
                        <a:schemeClr val="tx1"/>
                      </a:gs>
                      <a:gs pos="30000">
                        <a:schemeClr val="tx1"/>
                      </a:gs>
                    </a:gsLst>
                    <a:lin ang="5400000" scaled="0"/>
                  </a:gradFill>
                </a:rPr>
                <a:t>8.4</a:t>
              </a:r>
            </a:p>
          </p:txBody>
        </p:sp>
      </p:grpSp>
      <p:grpSp>
        <p:nvGrpSpPr>
          <p:cNvPr id="10" name="Group 9">
            <a:extLst>
              <a:ext uri="{FF2B5EF4-FFF2-40B4-BE49-F238E27FC236}">
                <a16:creationId xmlns:a16="http://schemas.microsoft.com/office/drawing/2014/main" id="{552DCD53-2134-4032-AEFF-F787E1DA50D8}"/>
              </a:ext>
            </a:extLst>
          </p:cNvPr>
          <p:cNvGrpSpPr/>
          <p:nvPr/>
        </p:nvGrpSpPr>
        <p:grpSpPr>
          <a:xfrm>
            <a:off x="8164599" y="3735140"/>
            <a:ext cx="2925802" cy="2566882"/>
            <a:chOff x="8164599" y="3735140"/>
            <a:chExt cx="2925802" cy="2566882"/>
          </a:xfrm>
        </p:grpSpPr>
        <p:pic>
          <p:nvPicPr>
            <p:cNvPr id="1032" name="Picture 8" descr="See the source image">
              <a:extLst>
                <a:ext uri="{FF2B5EF4-FFF2-40B4-BE49-F238E27FC236}">
                  <a16:creationId xmlns:a16="http://schemas.microsoft.com/office/drawing/2014/main" id="{DD9006E8-96DF-4664-A538-2B6EB9ABFB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3585" y="3735140"/>
              <a:ext cx="1388146" cy="13881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92D1BDD-CBC3-4699-9427-AD1B059530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1610" y="4271011"/>
              <a:ext cx="720241" cy="7202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4055984-B0CC-4C37-A0F8-B8FC2C9D458B}"/>
                </a:ext>
              </a:extLst>
            </p:cNvPr>
            <p:cNvSpPr txBox="1"/>
            <p:nvPr/>
          </p:nvSpPr>
          <p:spPr>
            <a:xfrm>
              <a:off x="8164599" y="5264815"/>
              <a:ext cx="2925802"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Visual Studio Code</a:t>
              </a:r>
            </a:p>
            <a:p>
              <a:pPr algn="ctr">
                <a:lnSpc>
                  <a:spcPct val="90000"/>
                </a:lnSpc>
                <a:spcAft>
                  <a:spcPts val="600"/>
                </a:spcAft>
              </a:pPr>
              <a:r>
                <a:rPr lang="en-US" sz="2400">
                  <a:gradFill>
                    <a:gsLst>
                      <a:gs pos="2917">
                        <a:schemeClr val="tx1"/>
                      </a:gs>
                      <a:gs pos="30000">
                        <a:schemeClr val="tx1"/>
                      </a:gs>
                    </a:gsLst>
                    <a:lin ang="5400000" scaled="0"/>
                  </a:gradFill>
                </a:rPr>
                <a:t>+ C# extension</a:t>
              </a:r>
            </a:p>
          </p:txBody>
        </p:sp>
      </p:grpSp>
    </p:spTree>
    <p:extLst>
      <p:ext uri="{BB962C8B-B14F-4D97-AF65-F5344CB8AC3E}">
        <p14:creationId xmlns:p14="http://schemas.microsoft.com/office/powerpoint/2010/main" val="2325006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86BD-2E1A-4055-83EA-EE76419AB208}"/>
              </a:ext>
            </a:extLst>
          </p:cNvPr>
          <p:cNvSpPr>
            <a:spLocks noGrp="1"/>
          </p:cNvSpPr>
          <p:nvPr>
            <p:ph type="title"/>
          </p:nvPr>
        </p:nvSpPr>
        <p:spPr/>
        <p:txBody>
          <a:bodyPr/>
          <a:lstStyle/>
          <a:p>
            <a:r>
              <a:rPr lang="en-US" err="1"/>
              <a:t>Blazor</a:t>
            </a:r>
            <a:r>
              <a:rPr lang="en-US"/>
              <a:t> in Action</a:t>
            </a:r>
          </a:p>
        </p:txBody>
      </p:sp>
    </p:spTree>
    <p:extLst>
      <p:ext uri="{BB962C8B-B14F-4D97-AF65-F5344CB8AC3E}">
        <p14:creationId xmlns:p14="http://schemas.microsoft.com/office/powerpoint/2010/main" val="2835376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idx="4294967295"/>
          </p:nvPr>
        </p:nvSpPr>
        <p:spPr>
          <a:xfrm>
            <a:off x="536575" y="288925"/>
            <a:ext cx="11655425" cy="900113"/>
          </a:xfrm>
        </p:spPr>
        <p:txBody>
          <a:bodyPr/>
          <a:lstStyle/>
          <a:p>
            <a:r>
              <a:rPr lang="en-US" sz="4710">
                <a:solidFill>
                  <a:schemeClr val="bg1"/>
                </a:solidFill>
              </a:rPr>
              <a:t>Build your own pizza store UI with Blazor</a:t>
            </a:r>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621941" cy="794064"/>
          </a:xfrm>
          <a:prstGeom prst="rect">
            <a:avLst/>
          </a:prstGeom>
          <a:noFill/>
        </p:spPr>
        <p:txBody>
          <a:bodyPr wrap="none" lIns="182880" tIns="146304" rIns="182880" bIns="146304" rtlCol="0">
            <a:spAutoFit/>
          </a:bodyPr>
          <a:lstStyle/>
          <a:p>
            <a:pPr>
              <a:lnSpc>
                <a:spcPct val="90000"/>
              </a:lnSpc>
              <a:spcAft>
                <a:spcPts val="600"/>
              </a:spcAft>
            </a:pPr>
            <a:r>
              <a:rPr lang="en-US" sz="3600">
                <a:solidFill>
                  <a:schemeClr val="accent2">
                    <a:lumMod val="40000"/>
                    <a:lumOff val="60000"/>
                  </a:schemeClr>
                </a:solidFill>
                <a:latin typeface="Segoe UI Light" panose="020B0502040204020203" pitchFamily="34" charset="0"/>
                <a:cs typeface="Segoe UI Light" panose="020B0502040204020203" pitchFamily="34" charset="0"/>
                <a:hlinkClick r:id="rId3"/>
              </a:rPr>
              <a:t>https://aka.ms/blazorworkshop</a:t>
            </a:r>
            <a:r>
              <a:rPr lang="en-US" sz="3600">
                <a:solidFill>
                  <a:schemeClr val="accent2">
                    <a:lumMod val="40000"/>
                    <a:lumOff val="60000"/>
                  </a:schemeClr>
                </a:soli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11A223-CA79-43EE-88F2-84E503942684}"/>
              </a:ext>
            </a:extLst>
          </p:cNvPr>
          <p:cNvSpPr>
            <a:spLocks noGrp="1"/>
          </p:cNvSpPr>
          <p:nvPr>
            <p:ph type="body" sz="quarter" idx="10"/>
          </p:nvPr>
        </p:nvSpPr>
        <p:spPr>
          <a:xfrm>
            <a:off x="269239" y="1189177"/>
            <a:ext cx="11653523" cy="6459717"/>
          </a:xfrm>
        </p:spPr>
        <p:txBody>
          <a:bodyPr/>
          <a:lstStyle/>
          <a:p>
            <a:r>
              <a:rPr lang="en-US"/>
              <a:t>We test for appropriate latency (&lt;200ms) under load with active concurrent clients (1 click / sec)</a:t>
            </a:r>
          </a:p>
          <a:p>
            <a:pPr marL="0" indent="0">
              <a:buNone/>
            </a:pPr>
            <a:endParaRPr lang="en-US"/>
          </a:p>
          <a:p>
            <a:endParaRPr lang="en-US"/>
          </a:p>
          <a:p>
            <a:r>
              <a:rPr lang="en-US"/>
              <a:t>Available memory is the primary bottleneck</a:t>
            </a:r>
          </a:p>
          <a:p>
            <a:r>
              <a:rPr lang="en-US"/>
              <a:t>Real app behavior will depend on app memory usage, client behavior, and network conditions</a:t>
            </a:r>
          </a:p>
          <a:p>
            <a:endParaRPr lang="en-US"/>
          </a:p>
          <a:p>
            <a:endParaRPr lang="en-US"/>
          </a:p>
          <a:p>
            <a:endParaRPr lang="en-US"/>
          </a:p>
        </p:txBody>
      </p:sp>
      <p:sp>
        <p:nvSpPr>
          <p:cNvPr id="3" name="Title 2">
            <a:extLst>
              <a:ext uri="{FF2B5EF4-FFF2-40B4-BE49-F238E27FC236}">
                <a16:creationId xmlns:a16="http://schemas.microsoft.com/office/drawing/2014/main" id="{9E49E00F-BBAB-4E7B-9E5E-26748B431FE7}"/>
              </a:ext>
            </a:extLst>
          </p:cNvPr>
          <p:cNvSpPr>
            <a:spLocks noGrp="1"/>
          </p:cNvSpPr>
          <p:nvPr>
            <p:ph type="title"/>
          </p:nvPr>
        </p:nvSpPr>
        <p:spPr/>
        <p:txBody>
          <a:bodyPr/>
          <a:lstStyle/>
          <a:p>
            <a:r>
              <a:rPr lang="en-US"/>
              <a:t>Blazor Server at scale</a:t>
            </a:r>
          </a:p>
        </p:txBody>
      </p:sp>
      <p:graphicFrame>
        <p:nvGraphicFramePr>
          <p:cNvPr id="4" name="Table 4">
            <a:extLst>
              <a:ext uri="{FF2B5EF4-FFF2-40B4-BE49-F238E27FC236}">
                <a16:creationId xmlns:a16="http://schemas.microsoft.com/office/drawing/2014/main" id="{9096F9F6-701A-4435-B4EC-9F7689BB482F}"/>
              </a:ext>
            </a:extLst>
          </p:cNvPr>
          <p:cNvGraphicFramePr>
            <a:graphicFrameLocks noGrp="1"/>
          </p:cNvGraphicFramePr>
          <p:nvPr>
            <p:extLst>
              <p:ext uri="{D42A27DB-BD31-4B8C-83A1-F6EECF244321}">
                <p14:modId xmlns:p14="http://schemas.microsoft.com/office/powerpoint/2010/main" val="1563126973"/>
              </p:ext>
            </p:extLst>
          </p:nvPr>
        </p:nvGraphicFramePr>
        <p:xfrm>
          <a:off x="739227" y="2518784"/>
          <a:ext cx="8128000" cy="1112520"/>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3419817731"/>
                    </a:ext>
                  </a:extLst>
                </a:gridCol>
                <a:gridCol w="4064000">
                  <a:extLst>
                    <a:ext uri="{9D8B030D-6E8A-4147-A177-3AD203B41FA5}">
                      <a16:colId xmlns:a16="http://schemas.microsoft.com/office/drawing/2014/main" val="661977521"/>
                    </a:ext>
                  </a:extLst>
                </a:gridCol>
              </a:tblGrid>
              <a:tr h="370840">
                <a:tc>
                  <a:txBody>
                    <a:bodyPr/>
                    <a:lstStyle/>
                    <a:p>
                      <a:r>
                        <a:rPr lang="en-US"/>
                        <a:t>Instance size</a:t>
                      </a:r>
                    </a:p>
                  </a:txBody>
                  <a:tcPr/>
                </a:tc>
                <a:tc>
                  <a:txBody>
                    <a:bodyPr/>
                    <a:lstStyle/>
                    <a:p>
                      <a:r>
                        <a:rPr lang="en-US"/>
                        <a:t>Concurrent active users</a:t>
                      </a:r>
                    </a:p>
                  </a:txBody>
                  <a:tcPr/>
                </a:tc>
                <a:extLst>
                  <a:ext uri="{0D108BD9-81ED-4DB2-BD59-A6C34878D82A}">
                    <a16:rowId xmlns:a16="http://schemas.microsoft.com/office/drawing/2014/main" val="1555066797"/>
                  </a:ext>
                </a:extLst>
              </a:tr>
              <a:tr h="370840">
                <a:tc>
                  <a:txBody>
                    <a:bodyPr/>
                    <a:lstStyle/>
                    <a:p>
                      <a:r>
                        <a:rPr lang="en-US"/>
                        <a:t>Standard_D1_v2 (1  vCPU, 3.5 GB) </a:t>
                      </a:r>
                    </a:p>
                  </a:txBody>
                  <a:tcPr/>
                </a:tc>
                <a:tc>
                  <a:txBody>
                    <a:bodyPr/>
                    <a:lstStyle/>
                    <a:p>
                      <a:r>
                        <a:rPr lang="en-US"/>
                        <a:t>5,000+</a:t>
                      </a:r>
                    </a:p>
                  </a:txBody>
                  <a:tcPr/>
                </a:tc>
                <a:extLst>
                  <a:ext uri="{0D108BD9-81ED-4DB2-BD59-A6C34878D82A}">
                    <a16:rowId xmlns:a16="http://schemas.microsoft.com/office/drawing/2014/main" val="3153746914"/>
                  </a:ext>
                </a:extLst>
              </a:tr>
              <a:tr h="370840">
                <a:tc>
                  <a:txBody>
                    <a:bodyPr/>
                    <a:lstStyle/>
                    <a:p>
                      <a:r>
                        <a:rPr lang="en-US"/>
                        <a:t>Standard_D3_V2 (4 vCPU, 14 GB) </a:t>
                      </a:r>
                    </a:p>
                  </a:txBody>
                  <a:tcPr/>
                </a:tc>
                <a:tc>
                  <a:txBody>
                    <a:bodyPr/>
                    <a:lstStyle/>
                    <a:p>
                      <a:r>
                        <a:rPr lang="en-US"/>
                        <a:t>20,000+</a:t>
                      </a:r>
                    </a:p>
                  </a:txBody>
                  <a:tcPr/>
                </a:tc>
                <a:extLst>
                  <a:ext uri="{0D108BD9-81ED-4DB2-BD59-A6C34878D82A}">
                    <a16:rowId xmlns:a16="http://schemas.microsoft.com/office/drawing/2014/main" val="66255358"/>
                  </a:ext>
                </a:extLst>
              </a:tr>
            </a:tbl>
          </a:graphicData>
        </a:graphic>
      </p:graphicFrame>
    </p:spTree>
    <p:extLst>
      <p:ext uri="{BB962C8B-B14F-4D97-AF65-F5344CB8AC3E}">
        <p14:creationId xmlns:p14="http://schemas.microsoft.com/office/powerpoint/2010/main" val="26763608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3911-4D91-49EA-AB75-B1BB4864E1A4}"/>
              </a:ext>
            </a:extLst>
          </p:cNvPr>
          <p:cNvSpPr>
            <a:spLocks noGrp="1"/>
          </p:cNvSpPr>
          <p:nvPr>
            <p:ph type="title"/>
          </p:nvPr>
        </p:nvSpPr>
        <p:spPr/>
        <p:txBody>
          <a:bodyPr/>
          <a:lstStyle/>
          <a:p>
            <a:r>
              <a:rPr lang="en-US" dirty="0"/>
              <a:t>Don’t miss it!</a:t>
            </a:r>
          </a:p>
        </p:txBody>
      </p:sp>
      <p:pic>
        <p:nvPicPr>
          <p:cNvPr id="1026" name="Picture 2" descr="Ryan Nowak">
            <a:extLst>
              <a:ext uri="{FF2B5EF4-FFF2-40B4-BE49-F238E27FC236}">
                <a16:creationId xmlns:a16="http://schemas.microsoft.com/office/drawing/2014/main" id="{6BFBEA9C-0EF7-4FF6-BA8A-F90AB8E30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023" y="2624328"/>
            <a:ext cx="1911096" cy="19110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810CFE-D3E4-4BF7-A896-BBC6376792C4}"/>
              </a:ext>
            </a:extLst>
          </p:cNvPr>
          <p:cNvSpPr txBox="1"/>
          <p:nvPr/>
        </p:nvSpPr>
        <p:spPr>
          <a:xfrm>
            <a:off x="2267118" y="2624328"/>
            <a:ext cx="9412817" cy="1911096"/>
          </a:xfrm>
          <a:prstGeom prst="rect">
            <a:avLst/>
          </a:prstGeom>
          <a:noFill/>
        </p:spPr>
        <p:txBody>
          <a:bodyPr wrap="square" lIns="182880" tIns="146304" rIns="182880" bIns="146304" rtlCol="0">
            <a:spAutoFit/>
          </a:bodyPr>
          <a:lstStyle/>
          <a:p>
            <a:pPr>
              <a:lnSpc>
                <a:spcPct val="90000"/>
              </a:lnSpc>
              <a:spcAft>
                <a:spcPts val="600"/>
              </a:spcAft>
            </a:pPr>
            <a:r>
              <a:rPr lang="en-US" sz="2600" b="1" dirty="0">
                <a:gradFill>
                  <a:gsLst>
                    <a:gs pos="2917">
                      <a:schemeClr val="tx1"/>
                    </a:gs>
                    <a:gs pos="30000">
                      <a:schemeClr val="tx1"/>
                    </a:gs>
                  </a:gsLst>
                  <a:lin ang="5400000" scaled="0"/>
                </a:gradFill>
              </a:rPr>
              <a:t>Scaling Blazor Server Apps with Azure</a:t>
            </a:r>
          </a:p>
          <a:p>
            <a:pPr>
              <a:lnSpc>
                <a:spcPct val="90000"/>
              </a:lnSpc>
              <a:spcAft>
                <a:spcPts val="600"/>
              </a:spcAft>
            </a:pPr>
            <a:r>
              <a:rPr lang="en-US" sz="2400" dirty="0">
                <a:gradFill>
                  <a:gsLst>
                    <a:gs pos="2917">
                      <a:schemeClr val="tx1"/>
                    </a:gs>
                    <a:gs pos="30000">
                      <a:schemeClr val="tx1"/>
                    </a:gs>
                  </a:gsLst>
                  <a:lin ang="5400000" scaled="0"/>
                </a:gradFill>
              </a:rPr>
              <a:t>Ryan Nowak</a:t>
            </a:r>
          </a:p>
          <a:p>
            <a:pPr>
              <a:lnSpc>
                <a:spcPct val="90000"/>
              </a:lnSpc>
              <a:spcAft>
                <a:spcPts val="600"/>
              </a:spcAft>
            </a:pPr>
            <a:r>
              <a:rPr lang="en-US" sz="2400" dirty="0">
                <a:gradFill>
                  <a:gsLst>
                    <a:gs pos="2917">
                      <a:schemeClr val="tx1"/>
                    </a:gs>
                    <a:gs pos="30000">
                      <a:schemeClr val="tx1"/>
                    </a:gs>
                  </a:gsLst>
                  <a:lin ang="5400000" scaled="0"/>
                </a:gradFill>
              </a:rPr>
              <a:t>Principal Software Architect, Microsoft</a:t>
            </a:r>
          </a:p>
          <a:p>
            <a:pPr>
              <a:lnSpc>
                <a:spcPct val="90000"/>
              </a:lnSpc>
              <a:spcAft>
                <a:spcPts val="600"/>
              </a:spcAft>
            </a:pPr>
            <a:r>
              <a:rPr lang="en-US" sz="2400" dirty="0">
                <a:gradFill>
                  <a:gsLst>
                    <a:gs pos="2917">
                      <a:schemeClr val="tx1"/>
                    </a:gs>
                    <a:gs pos="30000">
                      <a:schemeClr val="tx1"/>
                    </a:gs>
                  </a:gsLst>
                  <a:lin ang="5400000" scaled="0"/>
                </a:gradFill>
              </a:rPr>
              <a:t>15:00 (PT) | 23:00 (UTC)</a:t>
            </a:r>
          </a:p>
        </p:txBody>
      </p:sp>
    </p:spTree>
    <p:extLst>
      <p:ext uri="{BB962C8B-B14F-4D97-AF65-F5344CB8AC3E}">
        <p14:creationId xmlns:p14="http://schemas.microsoft.com/office/powerpoint/2010/main" val="25942014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1503-B2D0-4369-AB20-DE6A9F83B9D0}"/>
              </a:ext>
            </a:extLst>
          </p:cNvPr>
          <p:cNvSpPr>
            <a:spLocks noGrp="1"/>
          </p:cNvSpPr>
          <p:nvPr>
            <p:ph type="title"/>
          </p:nvPr>
        </p:nvSpPr>
        <p:spPr/>
        <p:txBody>
          <a:bodyPr/>
          <a:lstStyle/>
          <a:p>
            <a:r>
              <a:rPr lang="en-US"/>
              <a:t>What companies using </a:t>
            </a:r>
            <a:r>
              <a:rPr lang="en-US" err="1"/>
              <a:t>Blazor</a:t>
            </a:r>
            <a:r>
              <a:rPr lang="en-US"/>
              <a:t> are saying…</a:t>
            </a:r>
          </a:p>
        </p:txBody>
      </p:sp>
      <p:sp>
        <p:nvSpPr>
          <p:cNvPr id="7" name="Rectangle 6">
            <a:extLst>
              <a:ext uri="{FF2B5EF4-FFF2-40B4-BE49-F238E27FC236}">
                <a16:creationId xmlns:a16="http://schemas.microsoft.com/office/drawing/2014/main" id="{7DF908E0-5119-4FDA-8124-E2E834666FAB}"/>
              </a:ext>
            </a:extLst>
          </p:cNvPr>
          <p:cNvSpPr/>
          <p:nvPr/>
        </p:nvSpPr>
        <p:spPr>
          <a:xfrm>
            <a:off x="3678158" y="1692791"/>
            <a:ext cx="8157746" cy="1446550"/>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“Pivotal is all about speeding up the path to production. That's why it invests in </a:t>
            </a:r>
            <a:r>
              <a:rPr lang="en-US" sz="1600" dirty="0" err="1">
                <a:latin typeface="Segoe UI Semilight" panose="020B0402040204020203" pitchFamily="34" charset="0"/>
                <a:cs typeface="Segoe UI Semilight" panose="020B0402040204020203" pitchFamily="34" charset="0"/>
              </a:rPr>
              <a:t>Steeltoe</a:t>
            </a:r>
            <a:r>
              <a:rPr lang="en-US" sz="1600" dirty="0">
                <a:latin typeface="Segoe UI Semilight" panose="020B0402040204020203" pitchFamily="34" charset="0"/>
                <a:cs typeface="Segoe UI Semilight" panose="020B0402040204020203" pitchFamily="34" charset="0"/>
              </a:rPr>
              <a:t> to provide its customers with a quick and easy way to build cloud-native .NET apps. And why we chose Blazor to create the </a:t>
            </a:r>
            <a:r>
              <a:rPr lang="en-US" sz="1600" dirty="0" err="1">
                <a:latin typeface="Segoe UI Semilight" panose="020B0402040204020203" pitchFamily="34" charset="0"/>
                <a:cs typeface="Segoe UI Semilight" panose="020B0402040204020203" pitchFamily="34" charset="0"/>
              </a:rPr>
              <a:t>Steeltoe</a:t>
            </a:r>
            <a:r>
              <a:rPr lang="en-US" sz="1600" dirty="0">
                <a:latin typeface="Segoe UI Semilight" panose="020B0402040204020203" pitchFamily="34" charset="0"/>
                <a:cs typeface="Segoe UI Semilight" panose="020B0402040204020203" pitchFamily="34" charset="0"/>
              </a:rPr>
              <a:t> website – </a:t>
            </a:r>
            <a:r>
              <a:rPr lang="en-US" sz="1600" b="1" dirty="0">
                <a:latin typeface="Segoe UI Semilight" panose="020B0402040204020203" pitchFamily="34" charset="0"/>
                <a:cs typeface="Segoe UI Semilight" panose="020B0402040204020203" pitchFamily="34" charset="0"/>
              </a:rPr>
              <a:t>Blazor makes it simple to design websites using C#</a:t>
            </a:r>
            <a:r>
              <a:rPr lang="en-US" sz="1600" dirty="0">
                <a:latin typeface="Segoe UI Semilight" panose="020B0402040204020203" pitchFamily="34" charset="0"/>
                <a:cs typeface="Segoe UI Semilight" panose="020B0402040204020203" pitchFamily="34" charset="0"/>
              </a:rPr>
              <a:t>.”</a:t>
            </a:r>
            <a:br>
              <a:rPr lang="en-US" sz="1600" dirty="0">
                <a:latin typeface="Segoe UI Semilight" panose="020B0402040204020203" pitchFamily="34" charset="0"/>
                <a:cs typeface="Segoe UI Semilight" panose="020B0402040204020203" pitchFamily="34" charset="0"/>
              </a:rPr>
            </a:br>
            <a:endParaRPr lang="en-US" sz="1200" dirty="0">
              <a:latin typeface="Segoe UI Semilight" panose="020B0402040204020203" pitchFamily="34" charset="0"/>
              <a:cs typeface="Segoe UI Semilight" panose="020B0402040204020203" pitchFamily="34" charset="0"/>
            </a:endParaRPr>
          </a:p>
          <a:p>
            <a:r>
              <a:rPr lang="en-US" sz="1200" dirty="0">
                <a:ea typeface="Calibri" panose="020F0502020204030204" pitchFamily="34" charset="0"/>
              </a:rPr>
              <a:t>–</a:t>
            </a:r>
            <a:r>
              <a:rPr lang="en-US" sz="1200" dirty="0">
                <a:cs typeface="Segoe UI Semilight" panose="020B0402040204020203" pitchFamily="34" charset="0"/>
              </a:rPr>
              <a:t> David Dieruf, Product Marketing Manager, Pivotal Software</a:t>
            </a:r>
          </a:p>
        </p:txBody>
      </p:sp>
      <p:pic>
        <p:nvPicPr>
          <p:cNvPr id="10" name="Graphic 9">
            <a:extLst>
              <a:ext uri="{FF2B5EF4-FFF2-40B4-BE49-F238E27FC236}">
                <a16:creationId xmlns:a16="http://schemas.microsoft.com/office/drawing/2014/main" id="{89FA6B11-F06E-4F7E-A9B9-575E71FE0A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088" y="1870211"/>
            <a:ext cx="2661756" cy="899665"/>
          </a:xfrm>
          <a:prstGeom prst="rect">
            <a:avLst/>
          </a:prstGeom>
        </p:spPr>
      </p:pic>
      <p:sp>
        <p:nvSpPr>
          <p:cNvPr id="3" name="Rectangle 2">
            <a:extLst>
              <a:ext uri="{FF2B5EF4-FFF2-40B4-BE49-F238E27FC236}">
                <a16:creationId xmlns:a16="http://schemas.microsoft.com/office/drawing/2014/main" id="{97166FBE-8568-4DB5-A014-7B1B006B830D}"/>
              </a:ext>
            </a:extLst>
          </p:cNvPr>
          <p:cNvSpPr/>
          <p:nvPr/>
        </p:nvSpPr>
        <p:spPr>
          <a:xfrm>
            <a:off x="503088" y="4350577"/>
            <a:ext cx="7993705" cy="1200329"/>
          </a:xfrm>
          <a:prstGeom prst="rect">
            <a:avLst/>
          </a:prstGeom>
        </p:spPr>
        <p:txBody>
          <a:bodyPr wrap="square">
            <a:spAutoFit/>
          </a:bodyPr>
          <a:lstStyle/>
          <a:p>
            <a:r>
              <a:rPr lang="en-US" sz="1600" dirty="0">
                <a:latin typeface="Segoe UI Semilight" panose="020B0402040204020203" pitchFamily="34" charset="0"/>
                <a:ea typeface="Calibri" panose="020F0502020204030204" pitchFamily="34" charset="0"/>
                <a:cs typeface="Segoe UI Semilight" panose="020B0402040204020203" pitchFamily="34" charset="0"/>
              </a:rPr>
              <a:t>"We’re really impressed with .NET Core 3.1 and Blazor which has boosted our productivity, vastly improved the quality of our front-end code, </a:t>
            </a:r>
            <a:r>
              <a:rPr lang="en-US" sz="1600" b="1" dirty="0">
                <a:latin typeface="Segoe UI Semilight" panose="020B0402040204020203" pitchFamily="34" charset="0"/>
                <a:ea typeface="Calibri" panose="020F0502020204030204" pitchFamily="34" charset="0"/>
                <a:cs typeface="Segoe UI Semilight" panose="020B0402040204020203" pitchFamily="34" charset="0"/>
              </a:rPr>
              <a:t>and significantly reduced the amount of </a:t>
            </a:r>
            <a:r>
              <a:rPr lang="en-US" sz="1600" b="1" dirty="0" err="1">
                <a:latin typeface="Segoe UI Semilight" panose="020B0402040204020203" pitchFamily="34" charset="0"/>
                <a:ea typeface="Calibri" panose="020F0502020204030204" pitchFamily="34" charset="0"/>
                <a:cs typeface="Segoe UI Semilight" panose="020B0402040204020203" pitchFamily="34" charset="0"/>
              </a:rPr>
              <a:t>Javascript</a:t>
            </a:r>
            <a:r>
              <a:rPr lang="en-US" sz="1600" b="1" dirty="0">
                <a:latin typeface="Segoe UI Semilight" panose="020B0402040204020203" pitchFamily="34" charset="0"/>
                <a:ea typeface="Calibri" panose="020F0502020204030204" pitchFamily="34" charset="0"/>
                <a:cs typeface="Segoe UI Semilight" panose="020B0402040204020203" pitchFamily="34" charset="0"/>
              </a:rPr>
              <a:t> in our application to just 51 lines of code</a:t>
            </a:r>
            <a:r>
              <a:rPr lang="en-US" sz="1600" dirty="0">
                <a:latin typeface="Segoe UI Semilight" panose="020B0402040204020203" pitchFamily="34" charset="0"/>
                <a:ea typeface="Calibri" panose="020F0502020204030204" pitchFamily="34" charset="0"/>
                <a:cs typeface="Segoe UI Semilight" panose="020B0402040204020203" pitchFamily="34" charset="0"/>
              </a:rPr>
              <a:t>.“ </a:t>
            </a:r>
            <a:endParaRPr lang="en-US" sz="1200" dirty="0">
              <a:latin typeface="Segoe UI Semilight" panose="020B0402040204020203" pitchFamily="34" charset="0"/>
              <a:ea typeface="Calibri" panose="020F0502020204030204" pitchFamily="34" charset="0"/>
              <a:cs typeface="Segoe UI Semilight" panose="020B0402040204020203" pitchFamily="34" charset="0"/>
            </a:endParaRPr>
          </a:p>
          <a:p>
            <a:endParaRPr lang="en-US" sz="1200" dirty="0">
              <a:ea typeface="Calibri" panose="020F0502020204030204" pitchFamily="34" charset="0"/>
            </a:endParaRPr>
          </a:p>
          <a:p>
            <a:r>
              <a:rPr lang="en-US" sz="1200" dirty="0">
                <a:ea typeface="Calibri" panose="020F0502020204030204" pitchFamily="34" charset="0"/>
              </a:rPr>
              <a:t>– Matheus Guimaraes, Co-Founder &amp; CTO at Deployed.</a:t>
            </a:r>
            <a:endParaRPr lang="en-US" sz="1400" dirty="0">
              <a:ea typeface="Calibri" panose="020F0502020204030204"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C37A6C0B-17CF-4A13-9E0C-70BF8B3BB9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079" y="4060074"/>
            <a:ext cx="2879823" cy="1781334"/>
          </a:xfrm>
          <a:prstGeom prst="rect">
            <a:avLst/>
          </a:prstGeom>
        </p:spPr>
      </p:pic>
    </p:spTree>
    <p:extLst>
      <p:ext uri="{BB962C8B-B14F-4D97-AF65-F5344CB8AC3E}">
        <p14:creationId xmlns:p14="http://schemas.microsoft.com/office/powerpoint/2010/main" val="368273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a:t>Welcome to Blazor</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86155" y="3135944"/>
            <a:ext cx="8823275" cy="1165866"/>
          </a:xfrm>
        </p:spPr>
        <p:txBody>
          <a:bodyPr numCol="1"/>
          <a:lstStyle/>
          <a:p>
            <a:r>
              <a:rPr lang="en-US" sz="2800" b="1"/>
              <a:t>Daniel Roth</a:t>
            </a:r>
          </a:p>
          <a:p>
            <a:r>
              <a:rPr lang="en-US" sz="2400"/>
              <a:t>Principal Program Manager</a:t>
            </a:r>
          </a:p>
          <a:p>
            <a:r>
              <a:rPr lang="en-US" sz="2400"/>
              <a:t>ASP.NET</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1503-B2D0-4369-AB20-DE6A9F83B9D0}"/>
              </a:ext>
            </a:extLst>
          </p:cNvPr>
          <p:cNvSpPr>
            <a:spLocks noGrp="1"/>
          </p:cNvSpPr>
          <p:nvPr>
            <p:ph type="title"/>
          </p:nvPr>
        </p:nvSpPr>
        <p:spPr/>
        <p:txBody>
          <a:bodyPr/>
          <a:lstStyle/>
          <a:p>
            <a:r>
              <a:rPr lang="en-US"/>
              <a:t>What companies using </a:t>
            </a:r>
            <a:r>
              <a:rPr lang="en-US" err="1"/>
              <a:t>Blazor</a:t>
            </a:r>
            <a:r>
              <a:rPr lang="en-US"/>
              <a:t> are saying…</a:t>
            </a:r>
          </a:p>
        </p:txBody>
      </p:sp>
      <p:sp>
        <p:nvSpPr>
          <p:cNvPr id="5" name="Rectangle 4">
            <a:extLst>
              <a:ext uri="{FF2B5EF4-FFF2-40B4-BE49-F238E27FC236}">
                <a16:creationId xmlns:a16="http://schemas.microsoft.com/office/drawing/2014/main" id="{2A29DCEC-3280-427E-8CC1-B74DFF4AB76C}"/>
              </a:ext>
            </a:extLst>
          </p:cNvPr>
          <p:cNvSpPr/>
          <p:nvPr/>
        </p:nvSpPr>
        <p:spPr>
          <a:xfrm>
            <a:off x="3771355" y="1684037"/>
            <a:ext cx="7960843" cy="1200329"/>
          </a:xfrm>
          <a:prstGeom prst="rect">
            <a:avLst/>
          </a:prstGeom>
        </p:spPr>
        <p:txBody>
          <a:bodyPr wrap="square">
            <a:spAutoFit/>
          </a:bodyPr>
          <a:lstStyle/>
          <a:p>
            <a:r>
              <a:rPr lang="en-US" sz="1600">
                <a:latin typeface="Segoe UI Semilight" panose="020B0402040204020203" pitchFamily="34" charset="0"/>
                <a:cs typeface="Segoe UI Semilight" panose="020B0402040204020203" pitchFamily="34" charset="0"/>
              </a:rPr>
              <a:t>"We're extremely happy with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as the UI for our broadcast TV equipment.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server made it simple to render data from our hardware subsystems and we were able to </a:t>
            </a:r>
            <a:r>
              <a:rPr lang="en-US" sz="1600" b="1">
                <a:latin typeface="Segoe UI Semilight" panose="020B0402040204020203" pitchFamily="34" charset="0"/>
                <a:cs typeface="Segoe UI Semilight" panose="020B0402040204020203" pitchFamily="34" charset="0"/>
              </a:rPr>
              <a:t>rapidly develop a unified front-panel and remote UI for use on a range of products</a:t>
            </a:r>
            <a:r>
              <a:rPr lang="en-US" sz="1600">
                <a:latin typeface="Segoe UI Semilight" panose="020B0402040204020203" pitchFamily="34" charset="0"/>
                <a:cs typeface="Segoe UI Semilight" panose="020B0402040204020203" pitchFamily="34" charset="0"/>
              </a:rPr>
              <a:t>." </a:t>
            </a:r>
          </a:p>
          <a:p>
            <a:endParaRPr lang="en-US" sz="1200"/>
          </a:p>
          <a:p>
            <a:r>
              <a:rPr lang="en-US" sz="1200"/>
              <a:t>– Will Dean, Product Development Engineer, </a:t>
            </a:r>
            <a:r>
              <a:rPr lang="en-US" sz="1200" err="1"/>
              <a:t>Videosys</a:t>
            </a:r>
            <a:r>
              <a:rPr lang="en-US" sz="1200"/>
              <a:t> Broadcast</a:t>
            </a:r>
          </a:p>
        </p:txBody>
      </p:sp>
      <p:pic>
        <p:nvPicPr>
          <p:cNvPr id="14" name="Picture 13" descr="A close up of a sign&#10;&#10;Description automatically generated">
            <a:extLst>
              <a:ext uri="{FF2B5EF4-FFF2-40B4-BE49-F238E27FC236}">
                <a16:creationId xmlns:a16="http://schemas.microsoft.com/office/drawing/2014/main" id="{632E96CA-FA15-412E-AF3E-53132A083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02" y="1851330"/>
            <a:ext cx="2710834" cy="865745"/>
          </a:xfrm>
          <a:prstGeom prst="rect">
            <a:avLst/>
          </a:prstGeom>
        </p:spPr>
      </p:pic>
      <p:pic>
        <p:nvPicPr>
          <p:cNvPr id="13" name="Picture 12">
            <a:extLst>
              <a:ext uri="{FF2B5EF4-FFF2-40B4-BE49-F238E27FC236}">
                <a16:creationId xmlns:a16="http://schemas.microsoft.com/office/drawing/2014/main" id="{3D9F728B-6775-490F-B918-92750AC210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26188" y="4384587"/>
            <a:ext cx="2745434" cy="1200329"/>
          </a:xfrm>
          <a:prstGeom prst="rect">
            <a:avLst/>
          </a:prstGeom>
        </p:spPr>
      </p:pic>
      <p:sp>
        <p:nvSpPr>
          <p:cNvPr id="24" name="Rectangle 23">
            <a:extLst>
              <a:ext uri="{FF2B5EF4-FFF2-40B4-BE49-F238E27FC236}">
                <a16:creationId xmlns:a16="http://schemas.microsoft.com/office/drawing/2014/main" id="{C7D26757-A914-419D-9C8B-CE722D743665}"/>
              </a:ext>
            </a:extLst>
          </p:cNvPr>
          <p:cNvSpPr/>
          <p:nvPr/>
        </p:nvSpPr>
        <p:spPr>
          <a:xfrm>
            <a:off x="459802" y="4140926"/>
            <a:ext cx="7083998" cy="1692771"/>
          </a:xfrm>
          <a:prstGeom prst="rect">
            <a:avLst/>
          </a:prstGeom>
        </p:spPr>
        <p:txBody>
          <a:bodyPr wrap="square">
            <a:spAutoFit/>
          </a:bodyPr>
          <a:lstStyle/>
          <a:p>
            <a:r>
              <a:rPr lang="en-US" sz="1600">
                <a:latin typeface="Segoe UI Semilight" panose="020B0402040204020203" pitchFamily="34" charset="0"/>
                <a:cs typeface="Segoe UI Semilight" panose="020B0402040204020203" pitchFamily="34" charset="0"/>
              </a:rPr>
              <a:t>“BST Global is a leader in delivering innovative ERP and business management software solutions for the Architectural, Engineering and Consulting industry.  We are currently exploring the use of </a:t>
            </a:r>
            <a:r>
              <a:rPr lang="en-US" sz="1600" err="1">
                <a:latin typeface="Segoe UI Semilight" panose="020B0402040204020203" pitchFamily="34" charset="0"/>
                <a:cs typeface="Segoe UI Semilight" panose="020B0402040204020203" pitchFamily="34" charset="0"/>
              </a:rPr>
              <a:t>Blazor</a:t>
            </a:r>
            <a:r>
              <a:rPr lang="en-US" sz="1600">
                <a:latin typeface="Segoe UI Semilight" panose="020B0402040204020203" pitchFamily="34" charset="0"/>
                <a:cs typeface="Segoe UI Semilight" panose="020B0402040204020203" pitchFamily="34" charset="0"/>
              </a:rPr>
              <a:t> technology with BST’s .NET Extensibility Platform and API to support its future web surface strategy </a:t>
            </a:r>
            <a:r>
              <a:rPr lang="en-US" sz="1600" b="1">
                <a:latin typeface="Segoe UI Semilight" panose="020B0402040204020203" pitchFamily="34" charset="0"/>
                <a:cs typeface="Segoe UI Semilight" panose="020B0402040204020203" pitchFamily="34" charset="0"/>
              </a:rPr>
              <a:t>because it keeps our developers more productive in C#</a:t>
            </a:r>
            <a:r>
              <a:rPr lang="en-US" sz="1600">
                <a:latin typeface="Segoe UI Semilight" panose="020B0402040204020203" pitchFamily="34" charset="0"/>
                <a:cs typeface="Segoe UI Semilight" panose="020B0402040204020203" pitchFamily="34" charset="0"/>
              </a:rPr>
              <a:t>.” </a:t>
            </a:r>
          </a:p>
          <a:p>
            <a:endParaRPr lang="en-US" sz="1200"/>
          </a:p>
          <a:p>
            <a:r>
              <a:rPr lang="en-US" sz="1200"/>
              <a:t>– Darren Johnson, Sr. Manager Software Engineering, BST Global</a:t>
            </a:r>
          </a:p>
        </p:txBody>
      </p:sp>
    </p:spTree>
    <p:extLst>
      <p:ext uri="{BB962C8B-B14F-4D97-AF65-F5344CB8AC3E}">
        <p14:creationId xmlns:p14="http://schemas.microsoft.com/office/powerpoint/2010/main" val="20729508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5CEB954-2B53-44CF-B35F-AD6FB0CA355B}"/>
              </a:ext>
            </a:extLst>
          </p:cNvPr>
          <p:cNvGrpSpPr/>
          <p:nvPr/>
        </p:nvGrpSpPr>
        <p:grpSpPr>
          <a:xfrm>
            <a:off x="5076497" y="577871"/>
            <a:ext cx="7923150" cy="5954308"/>
            <a:chOff x="4667984" y="245030"/>
            <a:chExt cx="8473552" cy="6367939"/>
          </a:xfrm>
        </p:grpSpPr>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4667984" y="245030"/>
              <a:ext cx="8473552" cy="6367939"/>
            </a:xfrm>
            <a:prstGeom prst="rect">
              <a:avLst/>
            </a:prstGeom>
          </p:spPr>
        </p:pic>
        <p:pic>
          <p:nvPicPr>
            <p:cNvPr id="3" name="Picture 2">
              <a:extLst>
                <a:ext uri="{FF2B5EF4-FFF2-40B4-BE49-F238E27FC236}">
                  <a16:creationId xmlns:a16="http://schemas.microsoft.com/office/drawing/2014/main" id="{1B62F734-2FE2-4B72-8B24-7058C897E36B}"/>
                </a:ext>
              </a:extLst>
            </p:cNvPr>
            <p:cNvPicPr>
              <a:picLocks noChangeAspect="1"/>
            </p:cNvPicPr>
            <p:nvPr/>
          </p:nvPicPr>
          <p:blipFill>
            <a:blip r:embed="rId4"/>
            <a:stretch>
              <a:fillRect/>
            </a:stretch>
          </p:blipFill>
          <p:spPr>
            <a:xfrm>
              <a:off x="6599072" y="1384870"/>
              <a:ext cx="5553826" cy="3721519"/>
            </a:xfrm>
            <a:prstGeom prst="rect">
              <a:avLst/>
            </a:prstGeom>
          </p:spPr>
        </p:pic>
      </p:grpSp>
      <p:sp>
        <p:nvSpPr>
          <p:cNvPr id="13" name="Title 3">
            <a:extLst>
              <a:ext uri="{FF2B5EF4-FFF2-40B4-BE49-F238E27FC236}">
                <a16:creationId xmlns:a16="http://schemas.microsoft.com/office/drawing/2014/main" id="{85527B6B-5BF2-48A9-ABB6-ADE7AA584FAB}"/>
              </a:ext>
            </a:extLst>
          </p:cNvPr>
          <p:cNvSpPr txBox="1">
            <a:spLocks/>
          </p:cNvSpPr>
          <p:nvPr/>
        </p:nvSpPr>
        <p:spPr>
          <a:xfrm>
            <a:off x="987598"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Try .NET</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987598" y="2715505"/>
            <a:ext cx="5512158"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lang="en-US" sz="2000">
                <a:gradFill>
                  <a:gsLst>
                    <a:gs pos="1250">
                      <a:srgbClr val="FFFFFF"/>
                    </a:gs>
                    <a:gs pos="100000">
                      <a:srgbClr val="FFFFFF"/>
                    </a:gs>
                  </a:gsLst>
                  <a:lin ang="5400000" scaled="0"/>
                </a:gradFill>
                <a:latin typeface="Segoe UI"/>
              </a:rPr>
              <a:t>Try out C# and .NET with just a browser</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lang="en-US" sz="2000">
                <a:gradFill>
                  <a:gsLst>
                    <a:gs pos="1250">
                      <a:srgbClr val="FFFFFF"/>
                    </a:gs>
                    <a:gs pos="100000">
                      <a:srgbClr val="FFFFFF"/>
                    </a:gs>
                  </a:gsLst>
                  <a:lin ang="5400000" scaled="0"/>
                </a:gradFill>
                <a:latin typeface="Segoe UI"/>
              </a:rPr>
              <a:t>Runs your code locally with Blazor WebAssembly</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lang="en-US" sz="2000" noProof="0">
                <a:gradFill>
                  <a:gsLst>
                    <a:gs pos="1250">
                      <a:srgbClr val="FFFFFF"/>
                    </a:gs>
                    <a:gs pos="100000">
                      <a:srgbClr val="FFFFFF"/>
                    </a:gs>
                  </a:gsLst>
                  <a:lin ang="5400000" scaled="0"/>
                </a:gradFill>
                <a:latin typeface="Segoe UI"/>
              </a:rPr>
              <a:t>Dramatically reduced the cost of backend infrastructure</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endParaRP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987598" y="5452949"/>
            <a:ext cx="12191999" cy="369332"/>
          </a:xfrm>
          <a:prstGeom prst="rect">
            <a:avLst/>
          </a:prstGeom>
          <a:noFill/>
        </p:spPr>
        <p:txBody>
          <a:bodyPr wrap="square" lIns="0" tIns="0" rIns="0" bIns="0" rtlCol="0">
            <a:spAutoFit/>
          </a:bodyPr>
          <a:lstStyle/>
          <a:p>
            <a:pPr lvl="0" defTabSz="914367">
              <a:defRPr/>
            </a:pPr>
            <a:r>
              <a:rPr lang="en-US" sz="2400">
                <a:solidFill>
                  <a:srgbClr val="FFC000"/>
                </a:solidFill>
              </a:rPr>
              <a:t>aka.ms/csharpintro </a:t>
            </a:r>
          </a:p>
        </p:txBody>
      </p:sp>
      <p:pic>
        <p:nvPicPr>
          <p:cNvPr id="11" name="Picture 10" descr="A picture containing drawing&#10;&#10;Description automatically generated">
            <a:extLst>
              <a:ext uri="{FF2B5EF4-FFF2-40B4-BE49-F238E27FC236}">
                <a16:creationId xmlns:a16="http://schemas.microsoft.com/office/drawing/2014/main" id="{8053A405-5F02-456B-B105-1EA216AC1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529" y="1077844"/>
            <a:ext cx="1958420" cy="877778"/>
          </a:xfrm>
          <a:prstGeom prst="rect">
            <a:avLst/>
          </a:prstGeom>
        </p:spPr>
      </p:pic>
    </p:spTree>
    <p:extLst>
      <p:ext uri="{BB962C8B-B14F-4D97-AF65-F5344CB8AC3E}">
        <p14:creationId xmlns:p14="http://schemas.microsoft.com/office/powerpoint/2010/main" val="322475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2" presetClass="path" presetSubtype="0" decel="100000" fill="hold" grpId="1" nodeType="withEffect">
                                  <p:stCondLst>
                                    <p:cond delay="0"/>
                                  </p:stCondLst>
                                  <p:childTnLst>
                                    <p:animMotion origin="layout" path="M -3.125E-6 -4.81481E-6 L -3.125E-6 0.03288 " pathEditMode="relative" rAng="0" ptsTypes="AA">
                                      <p:cBhvr>
                                        <p:cTn id="12" dur="500" spd="-100000" fill="hold"/>
                                        <p:tgtEl>
                                          <p:spTgt spid="13"/>
                                        </p:tgtEl>
                                        <p:attrNameLst>
                                          <p:attrName>ppt_x</p:attrName>
                                          <p:attrName>ppt_y</p:attrName>
                                        </p:attrNameLst>
                                      </p:cBhvr>
                                      <p:rCtr x="0" y="1644"/>
                                    </p:animMotion>
                                  </p:childTnLst>
                                </p:cTn>
                              </p:par>
                              <p:par>
                                <p:cTn id="13" presetID="10" presetClass="entr" presetSubtype="0" fill="hold" grpId="0" nodeType="withEffect">
                                  <p:stCondLst>
                                    <p:cond delay="1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42" presetClass="path" presetSubtype="0" decel="100000" fill="hold" grpId="1" nodeType="withEffect">
                                  <p:stCondLst>
                                    <p:cond delay="100"/>
                                  </p:stCondLst>
                                  <p:childTnLst>
                                    <p:animMotion origin="layout" path="M -1.25E-6 2.96296E-6 L -1.25E-6 0.03287 " pathEditMode="relative" rAng="0" ptsTypes="AA">
                                      <p:cBhvr>
                                        <p:cTn id="17" dur="500" spd="-100000" fill="hold"/>
                                        <p:tgtEl>
                                          <p:spTgt spid="14"/>
                                        </p:tgtEl>
                                        <p:attrNameLst>
                                          <p:attrName>ppt_x</p:attrName>
                                          <p:attrName>ppt_y</p:attrName>
                                        </p:attrNameLst>
                                      </p:cBhvr>
                                      <p:rCtr x="0" y="1644"/>
                                    </p:animMotion>
                                  </p:childTnLst>
                                </p:cTn>
                              </p:par>
                              <p:par>
                                <p:cTn id="18" presetID="10" presetClass="entr" presetSubtype="0" fill="hold" grpId="0" nodeType="withEffect">
                                  <p:stCondLst>
                                    <p:cond delay="3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300"/>
                                  </p:stCondLst>
                                  <p:childTnLst>
                                    <p:animMotion origin="layout" path="M 4.16667E-7 -7.40741E-7 L 4.16667E-7 0.03287 " pathEditMode="relative" rAng="0" ptsTypes="AA">
                                      <p:cBhvr>
                                        <p:cTn id="22" dur="500" spd="-100000" fill="hold"/>
                                        <p:tgtEl>
                                          <p:spTgt spid="10"/>
                                        </p:tgtEl>
                                        <p:attrNameLst>
                                          <p:attrName>ppt_x</p:attrName>
                                          <p:attrName>ppt_y</p:attrName>
                                        </p:attrNameLst>
                                      </p:cBhvr>
                                      <p:rCtr x="0" y="1644"/>
                                    </p:animMotion>
                                  </p:childTnLst>
                                </p:cTn>
                              </p:par>
                              <p:par>
                                <p:cTn id="23" presetID="2" presetClass="entr" presetSubtype="2" fill="hold" nodeType="withEffect">
                                  <p:stCondLst>
                                    <p:cond delay="3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7436BD-F6BF-4A0B-89D7-791A2BE54414}"/>
              </a:ext>
            </a:extLst>
          </p:cNvPr>
          <p:cNvSpPr>
            <a:spLocks noGrp="1"/>
          </p:cNvSpPr>
          <p:nvPr>
            <p:ph type="body" sz="quarter" idx="10"/>
          </p:nvPr>
        </p:nvSpPr>
        <p:spPr>
          <a:xfrm>
            <a:off x="269239" y="1189177"/>
            <a:ext cx="11653523" cy="3925562"/>
          </a:xfrm>
        </p:spPr>
        <p:txBody>
          <a:bodyPr/>
          <a:lstStyle/>
          <a:p>
            <a:r>
              <a:rPr lang="en-US">
                <a:hlinkClick r:id="rId2"/>
              </a:rPr>
              <a:t>https://aka.ms/awesomeblazor</a:t>
            </a:r>
            <a:r>
              <a:rPr lang="en-US"/>
              <a:t> </a:t>
            </a:r>
          </a:p>
          <a:p>
            <a:r>
              <a:rPr lang="en-US"/>
              <a:t>Free open-source components &amp; JS interop libraries</a:t>
            </a:r>
          </a:p>
          <a:p>
            <a:r>
              <a:rPr lang="en-US"/>
              <a:t>Lots of fun sample Blazor apps</a:t>
            </a:r>
          </a:p>
          <a:p>
            <a:r>
              <a:rPr lang="en-US"/>
              <a:t>Articles, videos, blogs, and other learning materials</a:t>
            </a:r>
          </a:p>
          <a:p>
            <a:r>
              <a:rPr lang="en-US"/>
              <a:t>Chat with the Blazor community on Gitter: </a:t>
            </a:r>
            <a:r>
              <a:rPr lang="en-US">
                <a:hlinkClick r:id="rId3"/>
              </a:rPr>
              <a:t>https://gitter.im/aspnet/blazor</a:t>
            </a:r>
            <a:endParaRPr lang="en-US"/>
          </a:p>
        </p:txBody>
      </p:sp>
      <p:sp>
        <p:nvSpPr>
          <p:cNvPr id="3" name="Title 2">
            <a:extLst>
              <a:ext uri="{FF2B5EF4-FFF2-40B4-BE49-F238E27FC236}">
                <a16:creationId xmlns:a16="http://schemas.microsoft.com/office/drawing/2014/main" id="{3CF53839-EC50-45B6-9528-B16B3366AB91}"/>
              </a:ext>
            </a:extLst>
          </p:cNvPr>
          <p:cNvSpPr>
            <a:spLocks noGrp="1"/>
          </p:cNvSpPr>
          <p:nvPr>
            <p:ph type="title"/>
          </p:nvPr>
        </p:nvSpPr>
        <p:spPr/>
        <p:txBody>
          <a:bodyPr/>
          <a:lstStyle/>
          <a:p>
            <a:r>
              <a:rPr lang="en-US"/>
              <a:t>The Awesome Blazor community</a:t>
            </a:r>
          </a:p>
        </p:txBody>
      </p:sp>
    </p:spTree>
    <p:extLst>
      <p:ext uri="{BB962C8B-B14F-4D97-AF65-F5344CB8AC3E}">
        <p14:creationId xmlns:p14="http://schemas.microsoft.com/office/powerpoint/2010/main" val="30575276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02855-2026-4A60-AFCF-E3B593D14F1B}"/>
              </a:ext>
            </a:extLst>
          </p:cNvPr>
          <p:cNvSpPr>
            <a:spLocks noGrp="1"/>
          </p:cNvSpPr>
          <p:nvPr>
            <p:ph type="title"/>
          </p:nvPr>
        </p:nvSpPr>
        <p:spPr/>
        <p:txBody>
          <a:bodyPr/>
          <a:lstStyle/>
          <a:p>
            <a:r>
              <a:rPr lang="en-US" dirty="0"/>
              <a:t>Blazor Futures</a:t>
            </a:r>
          </a:p>
        </p:txBody>
      </p:sp>
    </p:spTree>
    <p:extLst>
      <p:ext uri="{BB962C8B-B14F-4D97-AF65-F5344CB8AC3E}">
        <p14:creationId xmlns:p14="http://schemas.microsoft.com/office/powerpoint/2010/main" val="611346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7" name="Rectangle 56">
            <a:extLst>
              <a:ext uri="{FF2B5EF4-FFF2-40B4-BE49-F238E27FC236}">
                <a16:creationId xmlns:a16="http://schemas.microsoft.com/office/drawing/2014/main" id="{14F487D4-5E25-4365-ACA4-B4CCE972AF9A}"/>
              </a:ext>
            </a:extLst>
          </p:cNvPr>
          <p:cNvSpPr/>
          <p:nvPr/>
        </p:nvSpPr>
        <p:spPr>
          <a:xfrm rot="4608599">
            <a:off x="2111556" y="4121001"/>
            <a:ext cx="1186978" cy="129906"/>
          </a:xfrm>
          <a:prstGeom prst="rect">
            <a:avLst/>
          </a:prstGeom>
          <a:gradFill>
            <a:gsLst>
              <a:gs pos="0">
                <a:srgbClr val="00B050"/>
              </a:gs>
              <a:gs pos="100000">
                <a:srgbClr val="2C0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8" name="Rectangle 57">
            <a:extLst>
              <a:ext uri="{FF2B5EF4-FFF2-40B4-BE49-F238E27FC236}">
                <a16:creationId xmlns:a16="http://schemas.microsoft.com/office/drawing/2014/main" id="{0DAC03CB-3446-4642-BE34-DEF096BC56F1}"/>
              </a:ext>
            </a:extLst>
          </p:cNvPr>
          <p:cNvSpPr/>
          <p:nvPr/>
        </p:nvSpPr>
        <p:spPr>
          <a:xfrm rot="4608599">
            <a:off x="2469155" y="5540391"/>
            <a:ext cx="1186978" cy="129906"/>
          </a:xfrm>
          <a:prstGeom prst="rect">
            <a:avLst/>
          </a:prstGeom>
          <a:gradFill>
            <a:gsLst>
              <a:gs pos="0">
                <a:srgbClr val="2C09FF"/>
              </a:gs>
              <a:gs pos="100000">
                <a:srgbClr val="8B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8" name="Oval 7">
            <a:extLst>
              <a:ext uri="{FF2B5EF4-FFF2-40B4-BE49-F238E27FC236}">
                <a16:creationId xmlns:a16="http://schemas.microsoft.com/office/drawing/2014/main" id="{08EA7E14-7C7A-445C-ABE4-6967EDB70066}"/>
              </a:ext>
            </a:extLst>
          </p:cNvPr>
          <p:cNvSpPr/>
          <p:nvPr/>
        </p:nvSpPr>
        <p:spPr>
          <a:xfrm rot="340531">
            <a:off x="2676488" y="4692345"/>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25" name="Rectangle 24">
            <a:extLst>
              <a:ext uri="{FF2B5EF4-FFF2-40B4-BE49-F238E27FC236}">
                <a16:creationId xmlns:a16="http://schemas.microsoft.com/office/drawing/2014/main" id="{9070714B-2622-4956-B850-0A273B7E4235}"/>
              </a:ext>
            </a:extLst>
          </p:cNvPr>
          <p:cNvSpPr/>
          <p:nvPr/>
        </p:nvSpPr>
        <p:spPr>
          <a:xfrm>
            <a:off x="3320982" y="4601396"/>
            <a:ext cx="19768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Hybrid</a:t>
            </a:r>
          </a:p>
        </p:txBody>
      </p:sp>
      <p:sp>
        <p:nvSpPr>
          <p:cNvPr id="26" name="Rectangle 25">
            <a:extLst>
              <a:ext uri="{FF2B5EF4-FFF2-40B4-BE49-F238E27FC236}">
                <a16:creationId xmlns:a16="http://schemas.microsoft.com/office/drawing/2014/main" id="{D0826DE8-34E1-4366-A4D9-647F2FECF805}"/>
              </a:ext>
            </a:extLst>
          </p:cNvPr>
          <p:cNvSpPr/>
          <p:nvPr/>
        </p:nvSpPr>
        <p:spPr>
          <a:xfrm>
            <a:off x="6992350" y="4627336"/>
            <a:ext cx="48606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Native .NET renders to Electron / WebView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7D2E378-A2DF-4860-94C6-73492E415872}"/>
              </a:ext>
            </a:extLst>
          </p:cNvPr>
          <p:cNvSpPr/>
          <p:nvPr/>
        </p:nvSpPr>
        <p:spPr>
          <a:xfrm rot="340531">
            <a:off x="3004147" y="6010296"/>
            <a:ext cx="428017" cy="428017"/>
          </a:xfrm>
          <a:prstGeom prst="ellipse">
            <a:avLst/>
          </a:prstGeom>
          <a:solidFill>
            <a:schemeClr val="bg1"/>
          </a:solidFill>
          <a:ln w="3810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46" name="Rectangle 45">
            <a:extLst>
              <a:ext uri="{FF2B5EF4-FFF2-40B4-BE49-F238E27FC236}">
                <a16:creationId xmlns:a16="http://schemas.microsoft.com/office/drawing/2014/main" id="{649B9E6C-5427-442E-B715-6C268436D86F}"/>
              </a:ext>
            </a:extLst>
          </p:cNvPr>
          <p:cNvSpPr/>
          <p:nvPr/>
        </p:nvSpPr>
        <p:spPr>
          <a:xfrm>
            <a:off x="3568939" y="5891415"/>
            <a:ext cx="193193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Native</a:t>
            </a:r>
          </a:p>
        </p:txBody>
      </p:sp>
      <p:sp>
        <p:nvSpPr>
          <p:cNvPr id="47" name="Rectangle 46">
            <a:extLst>
              <a:ext uri="{FF2B5EF4-FFF2-40B4-BE49-F238E27FC236}">
                <a16:creationId xmlns:a16="http://schemas.microsoft.com/office/drawing/2014/main" id="{20004BF5-6C5A-48C9-A859-FA56031D8027}"/>
              </a:ext>
            </a:extLst>
          </p:cNvPr>
          <p:cNvSpPr/>
          <p:nvPr/>
        </p:nvSpPr>
        <p:spPr>
          <a:xfrm>
            <a:off x="6992350" y="5891415"/>
            <a:ext cx="357662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Same programming model, but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rendering non-HTML UI</a:t>
            </a:r>
          </a:p>
        </p:txBody>
      </p:sp>
    </p:spTree>
    <p:extLst>
      <p:ext uri="{BB962C8B-B14F-4D97-AF65-F5344CB8AC3E}">
        <p14:creationId xmlns:p14="http://schemas.microsoft.com/office/powerpoint/2010/main" val="1011743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up)">
                                      <p:cBhvr>
                                        <p:cTn id="18" dur="500"/>
                                        <p:tgtEl>
                                          <p:spTgt spid="54"/>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7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2200"/>
                            </p:stCondLst>
                            <p:childTnLst>
                              <p:par>
                                <p:cTn id="30" presetID="22" presetClass="entr" presetSubtype="1"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up)">
                                      <p:cBhvr>
                                        <p:cTn id="32" dur="500"/>
                                        <p:tgtEl>
                                          <p:spTgt spid="5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29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3400"/>
                            </p:stCondLst>
                            <p:childTnLst>
                              <p:par>
                                <p:cTn id="44" presetID="22" presetClass="entr" presetSubtype="1"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up)">
                                      <p:cBhvr>
                                        <p:cTn id="46" dur="500"/>
                                        <p:tgtEl>
                                          <p:spTgt spid="5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par>
                          <p:cTn id="50" fill="hold">
                            <p:stCondLst>
                              <p:cond delay="410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par>
                          <p:cTn id="57" fill="hold">
                            <p:stCondLst>
                              <p:cond delay="4600"/>
                            </p:stCondLst>
                            <p:childTnLst>
                              <p:par>
                                <p:cTn id="58" presetID="22" presetClass="entr" presetSubtype="1"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up)">
                                      <p:cBhvr>
                                        <p:cTn id="60" dur="500"/>
                                        <p:tgtEl>
                                          <p:spTgt spid="58"/>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par>
                          <p:cTn id="64" fill="hold">
                            <p:stCondLst>
                              <p:cond delay="5300"/>
                            </p:stCondLst>
                            <p:childTnLst>
                              <p:par>
                                <p:cTn id="65" presetID="10" presetClass="entr" presetSubtype="0"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54" grpId="0" animBg="1"/>
      <p:bldP spid="7" grpId="0" animBg="1"/>
      <p:bldP spid="8" grpId="0" animBg="1"/>
      <p:bldP spid="10" grpId="0" animBg="1"/>
      <p:bldP spid="11" grpId="0" animBg="1"/>
      <p:bldP spid="12" grpId="0"/>
      <p:bldP spid="14" grpId="0"/>
      <p:bldP spid="16" grpId="0"/>
      <p:bldP spid="17" grpId="0"/>
      <p:bldP spid="22" grpId="0"/>
      <p:bldP spid="23" grpId="0"/>
      <p:bldP spid="25" grpId="0"/>
      <p:bldP spid="26" grpId="0"/>
      <p:bldP spid="41" grpId="0" animBg="1"/>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024A97-C75B-4A9B-9BC1-737A3197FCAE}"/>
              </a:ext>
            </a:extLst>
          </p:cNvPr>
          <p:cNvSpPr>
            <a:spLocks noGrp="1"/>
          </p:cNvSpPr>
          <p:nvPr>
            <p:ph type="body" sz="quarter" idx="10"/>
          </p:nvPr>
        </p:nvSpPr>
        <p:spPr>
          <a:xfrm>
            <a:off x="269239" y="1189177"/>
            <a:ext cx="11072677" cy="6580391"/>
          </a:xfrm>
        </p:spPr>
        <p:txBody>
          <a:bodyPr/>
          <a:lstStyle/>
          <a:p>
            <a:r>
              <a:rPr lang="en-US" dirty="0"/>
              <a:t>Current focus for the </a:t>
            </a:r>
            <a:r>
              <a:rPr lang="en-US" err="1"/>
              <a:t>Blazor</a:t>
            </a:r>
            <a:r>
              <a:rPr lang="en-US" dirty="0"/>
              <a:t> team</a:t>
            </a:r>
          </a:p>
          <a:p>
            <a:r>
              <a:rPr lang="en-US" dirty="0"/>
              <a:t>Release in May 2020</a:t>
            </a:r>
          </a:p>
          <a:p>
            <a:r>
              <a:rPr lang="en-US" dirty="0"/>
              <a:t>Initial release based on .NET Core 3.1</a:t>
            </a:r>
          </a:p>
          <a:p>
            <a:r>
              <a:rPr lang="en-US" dirty="0"/>
              <a:t>Template will ship in a .NET Core 3.1 SDK update</a:t>
            </a:r>
          </a:p>
          <a:p>
            <a:r>
              <a:rPr lang="en-US" dirty="0"/>
              <a:t>Will be a </a:t>
            </a:r>
            <a:r>
              <a:rPr lang="en-US" i="1" dirty="0"/>
              <a:t>Current</a:t>
            </a:r>
            <a:r>
              <a:rPr lang="en-US" dirty="0"/>
              <a:t> release, not an </a:t>
            </a:r>
            <a:r>
              <a:rPr lang="en-US" i="1" dirty="0"/>
              <a:t>LTS</a:t>
            </a:r>
            <a:r>
              <a:rPr lang="en-US" dirty="0"/>
              <a:t> release</a:t>
            </a:r>
          </a:p>
          <a:p>
            <a:r>
              <a:rPr lang="en-US" dirty="0"/>
              <a:t>Packages will be versioned as 3.2</a:t>
            </a:r>
          </a:p>
          <a:p>
            <a:r>
              <a:rPr lang="en-US" dirty="0"/>
              <a:t>After May, </a:t>
            </a:r>
            <a:r>
              <a:rPr lang="en-US" err="1"/>
              <a:t>Blazor</a:t>
            </a:r>
            <a:r>
              <a:rPr lang="en-US" dirty="0"/>
              <a:t> </a:t>
            </a:r>
            <a:r>
              <a:rPr lang="en-US" err="1"/>
              <a:t>WebAssembly</a:t>
            </a:r>
            <a:r>
              <a:rPr lang="en-US" dirty="0"/>
              <a:t> will move into .NET 5 and be part of the normal release train</a:t>
            </a:r>
          </a:p>
          <a:p>
            <a:endParaRPr lang="en-US" dirty="0"/>
          </a:p>
          <a:p>
            <a:endParaRPr lang="en-US" dirty="0"/>
          </a:p>
        </p:txBody>
      </p:sp>
      <p:sp>
        <p:nvSpPr>
          <p:cNvPr id="3" name="Title 2">
            <a:extLst>
              <a:ext uri="{FF2B5EF4-FFF2-40B4-BE49-F238E27FC236}">
                <a16:creationId xmlns:a16="http://schemas.microsoft.com/office/drawing/2014/main" id="{19394CDF-2DB0-47A7-A814-D7BC51772C91}"/>
              </a:ext>
            </a:extLst>
          </p:cNvPr>
          <p:cNvSpPr>
            <a:spLocks noGrp="1"/>
          </p:cNvSpPr>
          <p:nvPr>
            <p:ph type="title"/>
          </p:nvPr>
        </p:nvSpPr>
        <p:spPr/>
        <p:txBody>
          <a:bodyPr/>
          <a:lstStyle/>
          <a:p>
            <a:r>
              <a:rPr lang="en-US" err="1"/>
              <a:t>Blazor</a:t>
            </a:r>
            <a:r>
              <a:rPr lang="en-US"/>
              <a:t> </a:t>
            </a:r>
            <a:r>
              <a:rPr lang="en-US" err="1"/>
              <a:t>WebAssembly</a:t>
            </a:r>
            <a:endParaRPr lang="en-US"/>
          </a:p>
        </p:txBody>
      </p:sp>
    </p:spTree>
    <p:extLst>
      <p:ext uri="{BB962C8B-B14F-4D97-AF65-F5344CB8AC3E}">
        <p14:creationId xmlns:p14="http://schemas.microsoft.com/office/powerpoint/2010/main" val="12308510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27C476-923D-432B-BF1E-A2B512A797A3}"/>
              </a:ext>
            </a:extLst>
          </p:cNvPr>
          <p:cNvSpPr>
            <a:spLocks noGrp="1"/>
          </p:cNvSpPr>
          <p:nvPr>
            <p:ph type="body" sz="quarter" idx="10"/>
          </p:nvPr>
        </p:nvSpPr>
        <p:spPr>
          <a:xfrm>
            <a:off x="269239" y="1189177"/>
            <a:ext cx="11653523" cy="5721374"/>
          </a:xfrm>
        </p:spPr>
        <p:txBody>
          <a:bodyPr/>
          <a:lstStyle/>
          <a:p>
            <a:r>
              <a:rPr lang="en-US" sz="3600"/>
              <a:t>.NET Standard 2.1</a:t>
            </a:r>
          </a:p>
          <a:p>
            <a:r>
              <a:rPr lang="en-US" sz="3600" err="1"/>
              <a:t>WebSockets</a:t>
            </a:r>
            <a:r>
              <a:rPr lang="en-US" sz="3600"/>
              <a:t> + .NET </a:t>
            </a:r>
            <a:r>
              <a:rPr lang="en-US" sz="3600" err="1"/>
              <a:t>SignalR</a:t>
            </a:r>
            <a:r>
              <a:rPr lang="en-US" sz="3600"/>
              <a:t> client</a:t>
            </a:r>
          </a:p>
          <a:p>
            <a:r>
              <a:rPr lang="en-US" sz="3600"/>
              <a:t>Debugging (browser dev tools &amp; Visual Studio)</a:t>
            </a:r>
          </a:p>
          <a:p>
            <a:r>
              <a:rPr lang="en-US" sz="3600"/>
              <a:t>Auto-rebuild</a:t>
            </a:r>
          </a:p>
          <a:p>
            <a:r>
              <a:rPr lang="en-US" sz="3600"/>
              <a:t>IL trimming</a:t>
            </a:r>
          </a:p>
          <a:p>
            <a:r>
              <a:rPr lang="en-US" sz="3600" err="1"/>
              <a:t>Brotli</a:t>
            </a:r>
            <a:r>
              <a:rPr lang="en-US" sz="3600"/>
              <a:t> compression</a:t>
            </a:r>
          </a:p>
          <a:p>
            <a:r>
              <a:rPr lang="en-US" sz="3600"/>
              <a:t>Static web assets integration</a:t>
            </a:r>
          </a:p>
          <a:p>
            <a:r>
              <a:rPr lang="en-US" sz="3600"/>
              <a:t>Authentication options</a:t>
            </a:r>
          </a:p>
          <a:p>
            <a:r>
              <a:rPr lang="en-US" sz="3600"/>
              <a:t>Localization</a:t>
            </a:r>
          </a:p>
        </p:txBody>
      </p:sp>
      <p:sp>
        <p:nvSpPr>
          <p:cNvPr id="3" name="Title 2">
            <a:extLst>
              <a:ext uri="{FF2B5EF4-FFF2-40B4-BE49-F238E27FC236}">
                <a16:creationId xmlns:a16="http://schemas.microsoft.com/office/drawing/2014/main" id="{6AF5D3B1-D595-4AB3-8336-A2808E62C996}"/>
              </a:ext>
            </a:extLst>
          </p:cNvPr>
          <p:cNvSpPr>
            <a:spLocks noGrp="1"/>
          </p:cNvSpPr>
          <p:nvPr>
            <p:ph type="title"/>
          </p:nvPr>
        </p:nvSpPr>
        <p:spPr/>
        <p:txBody>
          <a:bodyPr/>
          <a:lstStyle/>
          <a:p>
            <a:r>
              <a:rPr lang="en-US"/>
              <a:t>Blazor WebAssembly features for May</a:t>
            </a:r>
          </a:p>
        </p:txBody>
      </p:sp>
    </p:spTree>
    <p:extLst>
      <p:ext uri="{BB962C8B-B14F-4D97-AF65-F5344CB8AC3E}">
        <p14:creationId xmlns:p14="http://schemas.microsoft.com/office/powerpoint/2010/main" val="16236770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D127A-6DEB-4ADA-BC43-4C448ABCF98B}"/>
              </a:ext>
            </a:extLst>
          </p:cNvPr>
          <p:cNvSpPr>
            <a:spLocks noGrp="1"/>
          </p:cNvSpPr>
          <p:nvPr>
            <p:ph type="body" sz="quarter" idx="10"/>
          </p:nvPr>
        </p:nvSpPr>
        <p:spPr>
          <a:xfrm>
            <a:off x="269239" y="1189177"/>
            <a:ext cx="11653523" cy="3792898"/>
          </a:xfrm>
        </p:spPr>
        <p:txBody>
          <a:bodyPr/>
          <a:lstStyle/>
          <a:p>
            <a:r>
              <a:rPr lang="en-US"/>
              <a:t>Blazor + Electron</a:t>
            </a:r>
          </a:p>
          <a:p>
            <a:pPr lvl="1"/>
            <a:r>
              <a:rPr lang="en-US">
                <a:hlinkClick r:id="rId2"/>
              </a:rPr>
              <a:t>https://aka.ms/blazorelectron</a:t>
            </a:r>
            <a:endParaRPr lang="en-US"/>
          </a:p>
          <a:p>
            <a:r>
              <a:rPr lang="en-US"/>
              <a:t>Blazor + </a:t>
            </a:r>
            <a:r>
              <a:rPr lang="en-US" err="1"/>
              <a:t>WebWindow</a:t>
            </a:r>
            <a:endParaRPr lang="en-US"/>
          </a:p>
          <a:p>
            <a:pPr lvl="1"/>
            <a:r>
              <a:rPr lang="en-US">
                <a:hlinkClick r:id="rId3"/>
              </a:rPr>
              <a:t>https://aka.ms/webwindow</a:t>
            </a:r>
            <a:r>
              <a:rPr lang="en-US"/>
              <a:t> </a:t>
            </a:r>
          </a:p>
          <a:p>
            <a:pPr lvl="1"/>
            <a:endParaRPr lang="en-US"/>
          </a:p>
          <a:p>
            <a:r>
              <a:rPr lang="en-US"/>
              <a:t>Exploring Blazor Hybrid scenarios is a major theme for .NET 5</a:t>
            </a:r>
          </a:p>
        </p:txBody>
      </p:sp>
      <p:sp>
        <p:nvSpPr>
          <p:cNvPr id="3" name="Title 2">
            <a:extLst>
              <a:ext uri="{FF2B5EF4-FFF2-40B4-BE49-F238E27FC236}">
                <a16:creationId xmlns:a16="http://schemas.microsoft.com/office/drawing/2014/main" id="{29FD6CD5-593B-406C-A1B7-FB7FF483A021}"/>
              </a:ext>
            </a:extLst>
          </p:cNvPr>
          <p:cNvSpPr>
            <a:spLocks noGrp="1"/>
          </p:cNvSpPr>
          <p:nvPr>
            <p:ph type="title"/>
          </p:nvPr>
        </p:nvSpPr>
        <p:spPr/>
        <p:txBody>
          <a:bodyPr/>
          <a:lstStyle/>
          <a:p>
            <a:r>
              <a:rPr lang="en-US"/>
              <a:t>Blazor Hybrid experiments</a:t>
            </a:r>
          </a:p>
        </p:txBody>
      </p:sp>
    </p:spTree>
    <p:extLst>
      <p:ext uri="{BB962C8B-B14F-4D97-AF65-F5344CB8AC3E}">
        <p14:creationId xmlns:p14="http://schemas.microsoft.com/office/powerpoint/2010/main" val="3630708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3911-4D91-49EA-AB75-B1BB4864E1A4}"/>
              </a:ext>
            </a:extLst>
          </p:cNvPr>
          <p:cNvSpPr>
            <a:spLocks noGrp="1"/>
          </p:cNvSpPr>
          <p:nvPr>
            <p:ph type="title"/>
          </p:nvPr>
        </p:nvSpPr>
        <p:spPr/>
        <p:txBody>
          <a:bodyPr/>
          <a:lstStyle/>
          <a:p>
            <a:r>
              <a:rPr lang="en-US" dirty="0"/>
              <a:t>Don’t miss it!</a:t>
            </a:r>
          </a:p>
        </p:txBody>
      </p:sp>
      <p:pic>
        <p:nvPicPr>
          <p:cNvPr id="1028" name="Picture 4" descr="Steve Sanderson">
            <a:extLst>
              <a:ext uri="{FF2B5EF4-FFF2-40B4-BE49-F238E27FC236}">
                <a16:creationId xmlns:a16="http://schemas.microsoft.com/office/drawing/2014/main" id="{00767A1A-8BF4-436C-BE59-5ABA66A2A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023" y="2620614"/>
            <a:ext cx="1911096" cy="1911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D3A746-B8BC-4070-B34B-000FE5BF8515}"/>
              </a:ext>
            </a:extLst>
          </p:cNvPr>
          <p:cNvSpPr txBox="1"/>
          <p:nvPr/>
        </p:nvSpPr>
        <p:spPr>
          <a:xfrm>
            <a:off x="2267119" y="2620418"/>
            <a:ext cx="9412817" cy="1911292"/>
          </a:xfrm>
          <a:prstGeom prst="rect">
            <a:avLst/>
          </a:prstGeom>
          <a:noFill/>
        </p:spPr>
        <p:txBody>
          <a:bodyPr wrap="square" lIns="182880" tIns="146304" rIns="182880" bIns="146304" rtlCol="0">
            <a:spAutoFit/>
          </a:bodyPr>
          <a:lstStyle/>
          <a:p>
            <a:pPr>
              <a:lnSpc>
                <a:spcPct val="90000"/>
              </a:lnSpc>
              <a:spcAft>
                <a:spcPts val="600"/>
              </a:spcAft>
            </a:pPr>
            <a:r>
              <a:rPr lang="en-US" sz="2600" b="1" dirty="0">
                <a:gradFill>
                  <a:gsLst>
                    <a:gs pos="2917">
                      <a:schemeClr val="tx1"/>
                    </a:gs>
                    <a:gs pos="30000">
                      <a:schemeClr val="tx1"/>
                    </a:gs>
                  </a:gsLst>
                  <a:lin ang="5400000" scaled="0"/>
                </a:gradFill>
              </a:rPr>
              <a:t>Blazor Future Features</a:t>
            </a:r>
          </a:p>
          <a:p>
            <a:pPr>
              <a:lnSpc>
                <a:spcPct val="90000"/>
              </a:lnSpc>
              <a:spcAft>
                <a:spcPts val="600"/>
              </a:spcAft>
            </a:pPr>
            <a:r>
              <a:rPr lang="en-US" sz="2400" dirty="0">
                <a:gradFill>
                  <a:gsLst>
                    <a:gs pos="2917">
                      <a:schemeClr val="tx1"/>
                    </a:gs>
                    <a:gs pos="30000">
                      <a:schemeClr val="tx1"/>
                    </a:gs>
                  </a:gsLst>
                  <a:lin ang="5400000" scaled="0"/>
                </a:gradFill>
              </a:rPr>
              <a:t>Steve Sanderson</a:t>
            </a:r>
          </a:p>
          <a:p>
            <a:pPr>
              <a:lnSpc>
                <a:spcPct val="90000"/>
              </a:lnSpc>
              <a:spcAft>
                <a:spcPts val="600"/>
              </a:spcAft>
            </a:pPr>
            <a:r>
              <a:rPr lang="en-US" sz="2400" dirty="0">
                <a:gradFill>
                  <a:gsLst>
                    <a:gs pos="2917">
                      <a:schemeClr val="tx1"/>
                    </a:gs>
                    <a:gs pos="30000">
                      <a:schemeClr val="tx1"/>
                    </a:gs>
                  </a:gsLst>
                  <a:lin ang="5400000" scaled="0"/>
                </a:gradFill>
              </a:rPr>
              <a:t>Principal Software Engineer, Microsoft</a:t>
            </a:r>
          </a:p>
          <a:p>
            <a:pPr>
              <a:lnSpc>
                <a:spcPct val="90000"/>
              </a:lnSpc>
              <a:spcAft>
                <a:spcPts val="600"/>
              </a:spcAft>
            </a:pPr>
            <a:r>
              <a:rPr lang="en-US" sz="2400" dirty="0">
                <a:gradFill>
                  <a:gsLst>
                    <a:gs pos="2917">
                      <a:schemeClr val="tx1"/>
                    </a:gs>
                    <a:gs pos="30000">
                      <a:schemeClr val="tx1"/>
                    </a:gs>
                  </a:gsLst>
                  <a:lin ang="5400000" scaled="0"/>
                </a:gradFill>
              </a:rPr>
              <a:t>09:00 (PT) | 17:00 (UTC)</a:t>
            </a:r>
          </a:p>
        </p:txBody>
      </p:sp>
    </p:spTree>
    <p:extLst>
      <p:ext uri="{BB962C8B-B14F-4D97-AF65-F5344CB8AC3E}">
        <p14:creationId xmlns:p14="http://schemas.microsoft.com/office/powerpoint/2010/main" val="5424062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EFE669A9-03CA-4290-B0F3-1A0C53FA999A}"/>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1"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Experimental</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Mobile </a:t>
            </a:r>
            <a:r>
              <a:rPr kumimoji="0" lang="en-US" sz="3600" b="0" i="0" u="none" strike="noStrike" kern="1200" cap="none" spc="-50" normalizeH="0" noProof="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Blazor</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Bindings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Rectangle: Rounded Corners 2">
            <a:extLst>
              <a:ext uri="{FF2B5EF4-FFF2-40B4-BE49-F238E27FC236}">
                <a16:creationId xmlns:a16="http://schemas.microsoft.com/office/drawing/2014/main" id="{E9BFADEA-C845-4610-B907-8074EB07AD75}"/>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pic>
        <p:nvPicPr>
          <p:cNvPr id="5" name="Picture 4" descr="A screen shot of a computer&#10;&#10;Description automatically generated">
            <a:extLst>
              <a:ext uri="{FF2B5EF4-FFF2-40B4-BE49-F238E27FC236}">
                <a16:creationId xmlns:a16="http://schemas.microsoft.com/office/drawing/2014/main" id="{04E88B34-65A6-44E5-B521-CD04C0B303E3}"/>
              </a:ext>
            </a:extLst>
          </p:cNvPr>
          <p:cNvPicPr>
            <a:picLocks noChangeAspect="1"/>
          </p:cNvPicPr>
          <p:nvPr/>
        </p:nvPicPr>
        <p:blipFill rotWithShape="1">
          <a:blip r:embed="rId3">
            <a:extLst>
              <a:ext uri="{28A0092B-C50C-407E-A947-70E740481C1C}">
                <a14:useLocalDpi xmlns:a14="http://schemas.microsoft.com/office/drawing/2010/main" val="0"/>
              </a:ext>
            </a:extLst>
          </a:blip>
          <a:srcRect b="29786"/>
          <a:stretch/>
        </p:blipFill>
        <p:spPr>
          <a:xfrm>
            <a:off x="8089253" y="3252214"/>
            <a:ext cx="3276000" cy="481528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637EFBEA-A3AF-49CE-B72E-4050A57C9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95" y="4444920"/>
            <a:ext cx="2144632" cy="2144632"/>
          </a:xfrm>
          <a:prstGeom prst="rect">
            <a:avLst/>
          </a:prstGeom>
        </p:spPr>
      </p:pic>
      <p:sp>
        <p:nvSpPr>
          <p:cNvPr id="9" name="TextBox 8">
            <a:extLst>
              <a:ext uri="{FF2B5EF4-FFF2-40B4-BE49-F238E27FC236}">
                <a16:creationId xmlns:a16="http://schemas.microsoft.com/office/drawing/2014/main" id="{8AF55551-FDCB-4042-8FB1-E039D40A037A}"/>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aka.ms/</a:t>
            </a:r>
            <a:r>
              <a:rPr kumimoji="0" lang="en-US" sz="2400" b="0" i="0" u="none" strike="noStrike" kern="1200" cap="none" spc="0" normalizeH="0" baseline="0" noProof="0" err="1">
                <a:ln>
                  <a:noFill/>
                </a:ln>
                <a:solidFill>
                  <a:srgbClr val="FFC000"/>
                </a:solidFill>
                <a:effectLst/>
                <a:uLnTx/>
                <a:uFillTx/>
                <a:latin typeface="Segoe UI"/>
                <a:ea typeface="+mn-ea"/>
                <a:cs typeface="+mn-cs"/>
              </a:rPr>
              <a:t>mobileblazorbindings</a:t>
            </a:r>
            <a:r>
              <a:rPr kumimoji="0" lang="en-US" sz="2400" b="0" i="0" u="none" strike="noStrike" kern="1200" cap="none" spc="0" normalizeH="0" baseline="0" noProof="0">
                <a:ln>
                  <a:noFill/>
                </a:ln>
                <a:solidFill>
                  <a:srgbClr val="FFC000"/>
                </a:solidFill>
                <a:effectLst/>
                <a:uLnTx/>
                <a:uFillTx/>
                <a:latin typeface="Segoe UI"/>
                <a:ea typeface="+mn-ea"/>
                <a:cs typeface="+mn-cs"/>
              </a:rPr>
              <a:t> </a:t>
            </a:r>
          </a:p>
        </p:txBody>
      </p:sp>
      <p:sp>
        <p:nvSpPr>
          <p:cNvPr id="10" name="Title 3">
            <a:extLst>
              <a:ext uri="{FF2B5EF4-FFF2-40B4-BE49-F238E27FC236}">
                <a16:creationId xmlns:a16="http://schemas.microsoft.com/office/drawing/2014/main" id="{D5654EE8-8C67-4B8E-86C2-53D3E6832CA3}"/>
              </a:ext>
            </a:extLst>
          </p:cNvPr>
          <p:cNvSpPr txBox="1">
            <a:spLocks/>
          </p:cNvSpPr>
          <p:nvPr/>
        </p:nvSpPr>
        <p:spPr>
          <a:xfrm>
            <a:off x="1843258" y="2873431"/>
            <a:ext cx="7883995" cy="329320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Build native mobile apps </a:t>
            </a:r>
            <a:r>
              <a:rPr kumimoji="0" lang="en-US" sz="2000" b="0" i="1"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with Blazor</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Use your familiar web skills: Razor, C#, CSS</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Rich set of native mobile components</a:t>
            </a:r>
            <a:endParaRPr lang="en-US" sz="2000" b="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ndParaRP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100% access to native APIs: GPS, Media, &amp; more</a:t>
            </a:r>
            <a:endParaRPr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cs typeface="Segoe UI" pitchFamily="34" charset="0"/>
            </a:endParaRP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Use existing ecosystem of NuGet libraries for mobile</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cs typeface="Segoe UI"/>
              </a:rPr>
              <a:t>All in .NET</a:t>
            </a:r>
            <a:endParaRPr lang="en-US" sz="2000" spc="0">
              <a:gradFill>
                <a:gsLst>
                  <a:gs pos="1250">
                    <a:srgbClr val="FFFFFF"/>
                  </a:gs>
                  <a:gs pos="100000">
                    <a:srgbClr val="FFFFFF"/>
                  </a:gs>
                </a:gsLst>
                <a:lin ang="5400000" scaled="0"/>
              </a:gradFill>
              <a:latin typeface="Segoe UI"/>
            </a:endParaRPr>
          </a:p>
          <a:p>
            <a:pPr>
              <a:lnSpc>
                <a:spcPct val="90000"/>
              </a:lnSpc>
              <a:spcBef>
                <a:spcPts val="1200"/>
              </a:spcBef>
              <a:buSzPct val="90000"/>
              <a:defRPr/>
            </a:pPr>
            <a:endParaRPr lang="en-US" sz="2000" spc="0">
              <a:gradFill>
                <a:gsLst>
                  <a:gs pos="1250">
                    <a:srgbClr val="FFFFFF"/>
                  </a:gs>
                  <a:gs pos="100000">
                    <a:srgbClr val="FFFFFF"/>
                  </a:gs>
                </a:gsLst>
                <a:lin ang="5400000" scaled="0"/>
              </a:gradFill>
              <a:latin typeface="Segoe UI"/>
            </a:endParaRPr>
          </a:p>
          <a:p>
            <a:pPr>
              <a:lnSpc>
                <a:spcPct val="90000"/>
              </a:lnSpc>
              <a:spcBef>
                <a:spcPts val="1200"/>
              </a:spcBef>
              <a:buSzPct val="90000"/>
              <a:defRPr/>
            </a:pPr>
            <a:endParaRPr lang="en-US" sz="2000" spc="0">
              <a:gradFill>
                <a:gsLst>
                  <a:gs pos="125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149746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2.08333E-6 2.96296E-6 L 2.08333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4.16667E-6 1.11111E-6 L -4.16667E-6 0.03842 " pathEditMode="relative" rAng="0" ptsTypes="AA">
                                      <p:cBhvr>
                                        <p:cTn id="19" dur="500" spd="-100000" fill="hold"/>
                                        <p:tgtEl>
                                          <p:spTgt spid="10"/>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1200"/>
                            </p:stCondLst>
                            <p:childTnLst>
                              <p:par>
                                <p:cTn id="28" presetID="10"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9" grpId="0"/>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a:t>
            </a:r>
          </a:p>
        </p:txBody>
      </p:sp>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spTree>
    <p:extLst>
      <p:ext uri="{BB962C8B-B14F-4D97-AF65-F5344CB8AC3E}">
        <p14:creationId xmlns:p14="http://schemas.microsoft.com/office/powerpoint/2010/main" val="13347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3911-4D91-49EA-AB75-B1BB4864E1A4}"/>
              </a:ext>
            </a:extLst>
          </p:cNvPr>
          <p:cNvSpPr>
            <a:spLocks noGrp="1"/>
          </p:cNvSpPr>
          <p:nvPr>
            <p:ph type="title"/>
          </p:nvPr>
        </p:nvSpPr>
        <p:spPr/>
        <p:txBody>
          <a:bodyPr/>
          <a:lstStyle/>
          <a:p>
            <a:r>
              <a:rPr lang="en-US" dirty="0"/>
              <a:t>Don’t miss it!</a:t>
            </a:r>
          </a:p>
        </p:txBody>
      </p:sp>
      <p:pic>
        <p:nvPicPr>
          <p:cNvPr id="1030" name="Picture 6" descr="Eilon Lipton">
            <a:extLst>
              <a:ext uri="{FF2B5EF4-FFF2-40B4-BE49-F238E27FC236}">
                <a16:creationId xmlns:a16="http://schemas.microsoft.com/office/drawing/2014/main" id="{4DDFE015-ED1B-45DE-A0A1-A964B1B3F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023" y="2624328"/>
            <a:ext cx="1911096" cy="19110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92DDE11-ED8A-42C7-9EB4-B4EF7FA6CCEC}"/>
              </a:ext>
            </a:extLst>
          </p:cNvPr>
          <p:cNvSpPr txBox="1"/>
          <p:nvPr/>
        </p:nvSpPr>
        <p:spPr>
          <a:xfrm>
            <a:off x="2267118" y="2624328"/>
            <a:ext cx="9660688" cy="1911292"/>
          </a:xfrm>
          <a:prstGeom prst="rect">
            <a:avLst/>
          </a:prstGeom>
          <a:noFill/>
        </p:spPr>
        <p:txBody>
          <a:bodyPr wrap="square" lIns="182880" tIns="146304" rIns="182880" bIns="146304" rtlCol="0">
            <a:spAutoFit/>
          </a:bodyPr>
          <a:lstStyle/>
          <a:p>
            <a:pPr>
              <a:lnSpc>
                <a:spcPct val="90000"/>
              </a:lnSpc>
              <a:spcAft>
                <a:spcPts val="600"/>
              </a:spcAft>
            </a:pPr>
            <a:r>
              <a:rPr lang="en-US" sz="2600" b="1" dirty="0"/>
              <a:t>Mobile Blazor Bindings – Using Blazor to build mobile apps</a:t>
            </a:r>
          </a:p>
          <a:p>
            <a:pPr>
              <a:lnSpc>
                <a:spcPct val="90000"/>
              </a:lnSpc>
              <a:spcAft>
                <a:spcPts val="600"/>
              </a:spcAft>
            </a:pPr>
            <a:r>
              <a:rPr lang="en-US" sz="2400" dirty="0">
                <a:gradFill>
                  <a:gsLst>
                    <a:gs pos="2917">
                      <a:schemeClr val="tx1"/>
                    </a:gs>
                    <a:gs pos="30000">
                      <a:schemeClr val="tx1"/>
                    </a:gs>
                  </a:gsLst>
                  <a:lin ang="5400000" scaled="0"/>
                </a:gradFill>
              </a:rPr>
              <a:t>Eilon Lipton</a:t>
            </a:r>
          </a:p>
          <a:p>
            <a:pPr>
              <a:lnSpc>
                <a:spcPct val="90000"/>
              </a:lnSpc>
              <a:spcAft>
                <a:spcPts val="600"/>
              </a:spcAft>
            </a:pPr>
            <a:r>
              <a:rPr lang="en-US" sz="2400" dirty="0">
                <a:gradFill>
                  <a:gsLst>
                    <a:gs pos="2917">
                      <a:schemeClr val="tx1"/>
                    </a:gs>
                    <a:gs pos="30000">
                      <a:schemeClr val="tx1"/>
                    </a:gs>
                  </a:gsLst>
                  <a:lin ang="5400000" scaled="0"/>
                </a:gradFill>
              </a:rPr>
              <a:t>Principal Software Engineer, Microsoft</a:t>
            </a:r>
          </a:p>
          <a:p>
            <a:pPr>
              <a:lnSpc>
                <a:spcPct val="90000"/>
              </a:lnSpc>
              <a:spcAft>
                <a:spcPts val="600"/>
              </a:spcAft>
            </a:pPr>
            <a:r>
              <a:rPr lang="en-US" sz="2400" dirty="0">
                <a:gradFill>
                  <a:gsLst>
                    <a:gs pos="2917">
                      <a:schemeClr val="tx1"/>
                    </a:gs>
                    <a:gs pos="30000">
                      <a:schemeClr val="tx1"/>
                    </a:gs>
                  </a:gsLst>
                  <a:lin ang="5400000" scaled="0"/>
                </a:gradFill>
              </a:rPr>
              <a:t>13:00 (PT) | 21:00 (UTC)</a:t>
            </a:r>
          </a:p>
        </p:txBody>
      </p:sp>
    </p:spTree>
    <p:extLst>
      <p:ext uri="{BB962C8B-B14F-4D97-AF65-F5344CB8AC3E}">
        <p14:creationId xmlns:p14="http://schemas.microsoft.com/office/powerpoint/2010/main" val="23009835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a:xfrm>
            <a:off x="588263" y="457200"/>
            <a:ext cx="11018520" cy="553998"/>
          </a:xfrm>
        </p:spPr>
        <p:txBody>
          <a:bodyPr/>
          <a:lstStyle/>
          <a:p>
            <a:r>
              <a:rPr lang="en-US"/>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C193663B-974C-48A6-BC5E-BFD0B8F0F387}"/>
              </a:ext>
            </a:extLst>
          </p:cNvPr>
          <p:cNvSpPr/>
          <p:nvPr/>
        </p:nvSpPr>
        <p:spPr>
          <a:xfrm>
            <a:off x="1528557" y="1670635"/>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3214246" y="165980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6578532" y="1667740"/>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4892842"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8261359"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3" name="TextBox 12">
            <a:extLst>
              <a:ext uri="{FF2B5EF4-FFF2-40B4-BE49-F238E27FC236}">
                <a16:creationId xmlns:a16="http://schemas.microsoft.com/office/drawing/2014/main" id="{141913FE-2E57-4F76-8393-4212E338E89C}"/>
              </a:ext>
            </a:extLst>
          </p:cNvPr>
          <p:cNvSpPr txBox="1"/>
          <p:nvPr/>
        </p:nvSpPr>
        <p:spPr>
          <a:xfrm>
            <a:off x="1001628" y="287058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1740106" y="2108743"/>
            <a:ext cx="928" cy="7618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2684455" y="2864320"/>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000000">
                    <a:lumMod val="50000"/>
                  </a:srgb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3423861" y="2097908"/>
            <a:ext cx="1934" cy="7664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9942818" y="1683238"/>
            <a:ext cx="423097" cy="438108"/>
          </a:xfrm>
          <a:prstGeom prst="ellipse">
            <a:avLst/>
          </a:prstGeom>
          <a:solidFill>
            <a:srgbClr val="512BD4"/>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4364984"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5104390" y="2121346"/>
            <a:ext cx="1"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6045513"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6784919" y="2105848"/>
            <a:ext cx="5162" cy="7584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7732818" y="2873028"/>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8472224" y="2105848"/>
            <a:ext cx="684" cy="7671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9420123" y="2864319"/>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0154367" y="2121346"/>
            <a:ext cx="5162" cy="74297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428335" y="4065656"/>
            <a:ext cx="11018838" cy="246836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2800">
                <a:gradFill>
                  <a:gsLst>
                    <a:gs pos="1250">
                      <a:srgbClr val="000000"/>
                    </a:gs>
                    <a:gs pos="100000">
                      <a:srgbClr val="000000"/>
                    </a:gs>
                  </a:gsLst>
                  <a:lin ang="5400000" scaled="0"/>
                </a:gradFill>
                <a:latin typeface="Segoe UI"/>
              </a:rPr>
              <a:t>.NET Core 3.0 released at .NET Conf in September</a:t>
            </a:r>
          </a:p>
          <a:p>
            <a:pPr lvl="0">
              <a:defRPr/>
            </a:pPr>
            <a:r>
              <a:rPr lang="en-US" sz="2800">
                <a:gradFill>
                  <a:gsLst>
                    <a:gs pos="1250">
                      <a:srgbClr val="000000"/>
                    </a:gs>
                    <a:gs pos="100000">
                      <a:srgbClr val="000000"/>
                    </a:gs>
                  </a:gsLst>
                  <a:lin ang="5400000" scaled="0"/>
                </a:gradFill>
                <a:latin typeface="Segoe UI"/>
              </a:rPr>
              <a:t>.NET Core 3.1 = Long Term Support (LTS)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.NET 5.0 release in November 2020</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Major releases every year, LTS for even numbered releases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Predictable schedule, minor releases if needed</a:t>
            </a:r>
          </a:p>
        </p:txBody>
      </p:sp>
      <p:grpSp>
        <p:nvGrpSpPr>
          <p:cNvPr id="40" name="Group 39">
            <a:extLst>
              <a:ext uri="{FF2B5EF4-FFF2-40B4-BE49-F238E27FC236}">
                <a16:creationId xmlns:a16="http://schemas.microsoft.com/office/drawing/2014/main" id="{7AF16DE5-A3D8-4BB6-9DFA-D74D95F095E1}"/>
              </a:ext>
            </a:extLst>
          </p:cNvPr>
          <p:cNvGrpSpPr/>
          <p:nvPr/>
        </p:nvGrpSpPr>
        <p:grpSpPr>
          <a:xfrm>
            <a:off x="3960555" y="1496937"/>
            <a:ext cx="682676" cy="682676"/>
            <a:chOff x="4630521" y="6103352"/>
            <a:chExt cx="682676" cy="682676"/>
          </a:xfrm>
        </p:grpSpPr>
        <p:sp>
          <p:nvSpPr>
            <p:cNvPr id="43" name="Oval 42">
              <a:extLst>
                <a:ext uri="{FF2B5EF4-FFF2-40B4-BE49-F238E27FC236}">
                  <a16:creationId xmlns:a16="http://schemas.microsoft.com/office/drawing/2014/main" id="{AC1415B7-A14E-4396-AB67-232757EBB483}"/>
                </a:ext>
              </a:extLst>
            </p:cNvPr>
            <p:cNvSpPr/>
            <p:nvPr/>
          </p:nvSpPr>
          <p:spPr bwMode="auto">
            <a:xfrm>
              <a:off x="4659782" y="6254973"/>
              <a:ext cx="480582" cy="48716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B44D5767-0063-41EE-9463-8E8E484EB622}"/>
                </a:ext>
              </a:extLst>
            </p:cNvPr>
            <p:cNvPicPr>
              <a:picLocks noChangeAspect="1"/>
            </p:cNvPicPr>
            <p:nvPr/>
          </p:nvPicPr>
          <p:blipFill>
            <a:blip r:embed="rId3"/>
            <a:stretch>
              <a:fillRect/>
            </a:stretch>
          </p:blipFill>
          <p:spPr>
            <a:xfrm>
              <a:off x="4630521" y="6103352"/>
              <a:ext cx="682676" cy="682676"/>
            </a:xfrm>
            <a:prstGeom prst="rect">
              <a:avLst/>
            </a:prstGeom>
          </p:spPr>
        </p:pic>
      </p:grpSp>
      <p:sp>
        <p:nvSpPr>
          <p:cNvPr id="49" name="TextBox 48">
            <a:extLst>
              <a:ext uri="{FF2B5EF4-FFF2-40B4-BE49-F238E27FC236}">
                <a16:creationId xmlns:a16="http://schemas.microsoft.com/office/drawing/2014/main" id="{912D5B4F-EFCA-448D-BC49-372721B5BB5D}"/>
              </a:ext>
            </a:extLst>
          </p:cNvPr>
          <p:cNvSpPr txBox="1"/>
          <p:nvPr/>
        </p:nvSpPr>
        <p:spPr>
          <a:xfrm>
            <a:off x="3388693" y="2051217"/>
            <a:ext cx="1682827" cy="1031203"/>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7030A0"/>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600" b="1" i="1" err="1">
                <a:solidFill>
                  <a:srgbClr val="7030A0"/>
                </a:solidFill>
                <a:latin typeface="Segoe UI" panose="020B0502040204020203" pitchFamily="34" charset="0"/>
                <a:cs typeface="Segoe UI" panose="020B0502040204020203" pitchFamily="34" charset="0"/>
              </a:rPr>
              <a:t>Blazor</a:t>
            </a:r>
            <a:r>
              <a:rPr lang="en-US" sz="1600" b="1" i="1">
                <a:solidFill>
                  <a:srgbClr val="7030A0"/>
                </a:solidFill>
                <a:latin typeface="Segoe UI" panose="020B0502040204020203" pitchFamily="34" charset="0"/>
                <a:cs typeface="Segoe UI" panose="020B0502040204020203" pitchFamily="34" charset="0"/>
              </a:rPr>
              <a:t> </a:t>
            </a:r>
            <a:r>
              <a:rPr lang="en-US" sz="1600" b="1" i="1" err="1">
                <a:solidFill>
                  <a:srgbClr val="7030A0"/>
                </a:solidFill>
                <a:latin typeface="Segoe UI" panose="020B0502040204020203" pitchFamily="34" charset="0"/>
                <a:cs typeface="Segoe UI" panose="020B0502040204020203" pitchFamily="34" charset="0"/>
              </a:rPr>
              <a:t>WebAssembly</a:t>
            </a:r>
            <a:endParaRPr kumimoji="0" lang="en-US" sz="1600" b="1" i="1" u="none" strike="noStrike" kern="1200" cap="none" spc="0" normalizeH="0" baseline="0" noProof="0">
              <a:ln>
                <a:noFill/>
              </a:ln>
              <a:solidFill>
                <a:srgbClr val="7030A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anim calcmode="lin" valueType="num">
                                      <p:cBhvr>
                                        <p:cTn id="10" dur="500" fill="hold"/>
                                        <p:tgtEl>
                                          <p:spTgt spid="13"/>
                                        </p:tgtEl>
                                        <p:attrNameLst>
                                          <p:attrName>ppt_x</p:attrName>
                                        </p:attrNameLst>
                                      </p:cBhvr>
                                      <p:tavLst>
                                        <p:tav tm="0">
                                          <p:val>
                                            <p:strVal val="#ppt_x"/>
                                          </p:val>
                                        </p:tav>
                                        <p:tav tm="100000">
                                          <p:val>
                                            <p:strVal val="#ppt_x"/>
                                          </p:val>
                                        </p:tav>
                                      </p:tavLst>
                                    </p:anim>
                                    <p:anim calcmode="lin" valueType="num">
                                      <p:cBhvr>
                                        <p:cTn id="11" dur="500" fill="hold"/>
                                        <p:tgtEl>
                                          <p:spTgt spid="13"/>
                                        </p:tgtEl>
                                        <p:attrNameLst>
                                          <p:attrName>ppt_y</p:attrName>
                                        </p:attrNameLst>
                                      </p:cBhvr>
                                      <p:tavLst>
                                        <p:tav tm="0">
                                          <p:val>
                                            <p:strVal val="#ppt_y+.1"/>
                                          </p:val>
                                        </p:tav>
                                        <p:tav tm="100000">
                                          <p:val>
                                            <p:strVal val="#ppt_y"/>
                                          </p:val>
                                        </p:tav>
                                      </p:tavLst>
                                    </p:anim>
                                  </p:childTnLst>
                                </p:cTn>
                              </p:par>
                              <p:par>
                                <p:cTn id="12" presetID="22" presetClass="entr" presetSubtype="1"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42"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anim calcmode="lin" valueType="num">
                                      <p:cBhvr>
                                        <p:cTn id="32" dur="500" fill="hold"/>
                                        <p:tgtEl>
                                          <p:spTgt spid="30"/>
                                        </p:tgtEl>
                                        <p:attrNameLst>
                                          <p:attrName>ppt_x</p:attrName>
                                        </p:attrNameLst>
                                      </p:cBhvr>
                                      <p:tavLst>
                                        <p:tav tm="0">
                                          <p:val>
                                            <p:strVal val="#ppt_x"/>
                                          </p:val>
                                        </p:tav>
                                        <p:tav tm="100000">
                                          <p:val>
                                            <p:strVal val="#ppt_x"/>
                                          </p:val>
                                        </p:tav>
                                      </p:tavLst>
                                    </p:anim>
                                    <p:anim calcmode="lin" valueType="num">
                                      <p:cBhvr>
                                        <p:cTn id="33" dur="500" fill="hold"/>
                                        <p:tgtEl>
                                          <p:spTgt spid="30"/>
                                        </p:tgtEl>
                                        <p:attrNameLst>
                                          <p:attrName>ppt_y</p:attrName>
                                        </p:attrNameLst>
                                      </p:cBhvr>
                                      <p:tavLst>
                                        <p:tav tm="0">
                                          <p:val>
                                            <p:strVal val="#ppt_y+.1"/>
                                          </p:val>
                                        </p:tav>
                                        <p:tav tm="100000">
                                          <p:val>
                                            <p:strVal val="#ppt_y"/>
                                          </p:val>
                                        </p:tav>
                                      </p:tavLst>
                                    </p:anim>
                                  </p:childTnLst>
                                </p:cTn>
                              </p:par>
                              <p:par>
                                <p:cTn id="34" presetID="22" presetClass="entr" presetSubtype="1"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up)">
                                      <p:cBhvr>
                                        <p:cTn id="36" dur="500"/>
                                        <p:tgtEl>
                                          <p:spTgt spid="31"/>
                                        </p:tgtEl>
                                      </p:cBhvr>
                                    </p:animEffect>
                                  </p:childTnLst>
                                </p:cTn>
                              </p:par>
                            </p:childTnLst>
                          </p:cTn>
                        </p:par>
                        <p:par>
                          <p:cTn id="37" fill="hold">
                            <p:stCondLst>
                              <p:cond delay="1500"/>
                            </p:stCondLst>
                            <p:childTnLst>
                              <p:par>
                                <p:cTn id="38" presetID="1"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childTnLst>
                                </p:cTn>
                              </p:par>
                              <p:par>
                                <p:cTn id="40" presetID="42"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anim calcmode="lin" valueType="num">
                                      <p:cBhvr>
                                        <p:cTn id="43" dur="500" fill="hold"/>
                                        <p:tgtEl>
                                          <p:spTgt spid="37"/>
                                        </p:tgtEl>
                                        <p:attrNameLst>
                                          <p:attrName>ppt_x</p:attrName>
                                        </p:attrNameLst>
                                      </p:cBhvr>
                                      <p:tavLst>
                                        <p:tav tm="0">
                                          <p:val>
                                            <p:strVal val="#ppt_x"/>
                                          </p:val>
                                        </p:tav>
                                        <p:tav tm="100000">
                                          <p:val>
                                            <p:strVal val="#ppt_x"/>
                                          </p:val>
                                        </p:tav>
                                      </p:tavLst>
                                    </p:anim>
                                    <p:anim calcmode="lin" valueType="num">
                                      <p:cBhvr>
                                        <p:cTn id="44" dur="500" fill="hold"/>
                                        <p:tgtEl>
                                          <p:spTgt spid="37"/>
                                        </p:tgtEl>
                                        <p:attrNameLst>
                                          <p:attrName>ppt_y</p:attrName>
                                        </p:attrNameLst>
                                      </p:cBhvr>
                                      <p:tavLst>
                                        <p:tav tm="0">
                                          <p:val>
                                            <p:strVal val="#ppt_y+.1"/>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2000"/>
                            </p:stCondLst>
                            <p:childTnLst>
                              <p:par>
                                <p:cTn id="49" presetID="1" presetClass="entr" presetSubtype="0"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42"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anim calcmode="lin" valueType="num">
                                      <p:cBhvr>
                                        <p:cTn id="54" dur="500" fill="hold"/>
                                        <p:tgtEl>
                                          <p:spTgt spid="41"/>
                                        </p:tgtEl>
                                        <p:attrNameLst>
                                          <p:attrName>ppt_x</p:attrName>
                                        </p:attrNameLst>
                                      </p:cBhvr>
                                      <p:tavLst>
                                        <p:tav tm="0">
                                          <p:val>
                                            <p:strVal val="#ppt_x"/>
                                          </p:val>
                                        </p:tav>
                                        <p:tav tm="100000">
                                          <p:val>
                                            <p:strVal val="#ppt_x"/>
                                          </p:val>
                                        </p:tav>
                                      </p:tavLst>
                                    </p:anim>
                                    <p:anim calcmode="lin" valueType="num">
                                      <p:cBhvr>
                                        <p:cTn id="55" dur="500" fill="hold"/>
                                        <p:tgtEl>
                                          <p:spTgt spid="41"/>
                                        </p:tgtEl>
                                        <p:attrNameLst>
                                          <p:attrName>ppt_y</p:attrName>
                                        </p:attrNameLst>
                                      </p:cBhvr>
                                      <p:tavLst>
                                        <p:tav tm="0">
                                          <p:val>
                                            <p:strVal val="#ppt_y+.1"/>
                                          </p:val>
                                        </p:tav>
                                        <p:tav tm="100000">
                                          <p:val>
                                            <p:strVal val="#ppt_y"/>
                                          </p:val>
                                        </p:tav>
                                      </p:tavLst>
                                    </p:anim>
                                  </p:childTnLst>
                                </p:cTn>
                              </p:par>
                              <p:par>
                                <p:cTn id="56" presetID="22" presetClass="entr" presetSubtype="1"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up)">
                                      <p:cBhvr>
                                        <p:cTn id="58" dur="500"/>
                                        <p:tgtEl>
                                          <p:spTgt spid="42"/>
                                        </p:tgtEl>
                                      </p:cBhvr>
                                    </p:animEffect>
                                  </p:childTnLst>
                                </p:cTn>
                              </p:par>
                            </p:childTnLst>
                          </p:cTn>
                        </p:par>
                        <p:par>
                          <p:cTn id="59" fill="hold">
                            <p:stCondLst>
                              <p:cond delay="2500"/>
                            </p:stCondLst>
                            <p:childTnLst>
                              <p:par>
                                <p:cTn id="60" presetID="1" presetClass="entr" presetSubtype="0" fill="hold" nodeType="after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par>
                                <p:cTn id="62" presetID="42"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anim calcmode="lin" valueType="num">
                                      <p:cBhvr>
                                        <p:cTn id="65" dur="500" fill="hold"/>
                                        <p:tgtEl>
                                          <p:spTgt spid="44"/>
                                        </p:tgtEl>
                                        <p:attrNameLst>
                                          <p:attrName>ppt_x</p:attrName>
                                        </p:attrNameLst>
                                      </p:cBhvr>
                                      <p:tavLst>
                                        <p:tav tm="0">
                                          <p:val>
                                            <p:strVal val="#ppt_x"/>
                                          </p:val>
                                        </p:tav>
                                        <p:tav tm="100000">
                                          <p:val>
                                            <p:strVal val="#ppt_x"/>
                                          </p:val>
                                        </p:tav>
                                      </p:tavLst>
                                    </p:anim>
                                    <p:anim calcmode="lin" valueType="num">
                                      <p:cBhvr>
                                        <p:cTn id="66" dur="500" fill="hold"/>
                                        <p:tgtEl>
                                          <p:spTgt spid="44"/>
                                        </p:tgtEl>
                                        <p:attrNameLst>
                                          <p:attrName>ppt_y</p:attrName>
                                        </p:attrNameLst>
                                      </p:cBhvr>
                                      <p:tavLst>
                                        <p:tav tm="0">
                                          <p:val>
                                            <p:strVal val="#ppt_y+.1"/>
                                          </p:val>
                                        </p:tav>
                                        <p:tav tm="100000">
                                          <p:val>
                                            <p:strVal val="#ppt_y"/>
                                          </p:val>
                                        </p:tav>
                                      </p:tavLst>
                                    </p:anim>
                                  </p:childTnLst>
                                </p:cTn>
                              </p:par>
                              <p:par>
                                <p:cTn id="67" presetID="22" presetClass="entr" presetSubtype="1"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up)">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xEl>
                                              <p:pRg st="1" end="1"/>
                                            </p:txEl>
                                          </p:spTgt>
                                        </p:tgtEl>
                                        <p:attrNameLst>
                                          <p:attrName>style.visibility</p:attrName>
                                        </p:attrNameLst>
                                      </p:cBhvr>
                                      <p:to>
                                        <p:strVal val="visible"/>
                                      </p:to>
                                    </p:set>
                                    <p:animEffect transition="in" filter="fade">
                                      <p:cBhvr>
                                        <p:cTn id="75" dur="500"/>
                                        <p:tgtEl>
                                          <p:spTgt spid="27">
                                            <p:txEl>
                                              <p:pRg st="1" end="1"/>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xEl>
                                              <p:pRg st="2" end="2"/>
                                            </p:txEl>
                                          </p:spTgt>
                                        </p:tgtEl>
                                        <p:attrNameLst>
                                          <p:attrName>style.visibility</p:attrName>
                                        </p:attrNameLst>
                                      </p:cBhvr>
                                      <p:to>
                                        <p:strVal val="visible"/>
                                      </p:to>
                                    </p:set>
                                    <p:animEffect transition="in" filter="fade">
                                      <p:cBhvr>
                                        <p:cTn id="78" dur="500"/>
                                        <p:tgtEl>
                                          <p:spTgt spid="27">
                                            <p:txEl>
                                              <p:pRg st="2" end="2"/>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xEl>
                                              <p:pRg st="3" end="3"/>
                                            </p:txEl>
                                          </p:spTgt>
                                        </p:tgtEl>
                                        <p:attrNameLst>
                                          <p:attrName>style.visibility</p:attrName>
                                        </p:attrNameLst>
                                      </p:cBhvr>
                                      <p:to>
                                        <p:strVal val="visible"/>
                                      </p:to>
                                    </p:set>
                                    <p:animEffect transition="in" filter="fade">
                                      <p:cBhvr>
                                        <p:cTn id="81" dur="500"/>
                                        <p:tgtEl>
                                          <p:spTgt spid="27">
                                            <p:txEl>
                                              <p:pRg st="3" end="3"/>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xEl>
                                              <p:pRg st="4" end="4"/>
                                            </p:txEl>
                                          </p:spTgt>
                                        </p:tgtEl>
                                        <p:attrNameLst>
                                          <p:attrName>style.visibility</p:attrName>
                                        </p:attrNameLst>
                                      </p:cBhvr>
                                      <p:to>
                                        <p:strVal val="visible"/>
                                      </p:to>
                                    </p:set>
                                    <p:animEffect transition="in" filter="fade">
                                      <p:cBhvr>
                                        <p:cTn id="84" dur="500"/>
                                        <p:tgtEl>
                                          <p:spTgt spid="27">
                                            <p:txEl>
                                              <p:pRg st="4" end="4"/>
                                            </p:txEl>
                                          </p:spTgt>
                                        </p:tgtEl>
                                      </p:cBhvr>
                                    </p:animEffect>
                                  </p:childTnLst>
                                </p:cTn>
                              </p:par>
                            </p:childTnLst>
                          </p:cTn>
                        </p:par>
                        <p:par>
                          <p:cTn id="85" fill="hold">
                            <p:stCondLst>
                              <p:cond delay="3000"/>
                            </p:stCondLst>
                            <p:childTnLst>
                              <p:par>
                                <p:cTn id="86" presetID="26" presetClass="entr" presetSubtype="0" fill="hold" nodeType="after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down)">
                                      <p:cBhvr>
                                        <p:cTn id="88" dur="290">
                                          <p:stCondLst>
                                            <p:cond delay="0"/>
                                          </p:stCondLst>
                                        </p:cTn>
                                        <p:tgtEl>
                                          <p:spTgt spid="40"/>
                                        </p:tgtEl>
                                      </p:cBhvr>
                                    </p:animEffect>
                                    <p:anim calcmode="lin" valueType="num">
                                      <p:cBhvr>
                                        <p:cTn id="89" dur="911"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0" dur="332"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91" dur="332" tmFilter="0, 0; 0.125,0.2665; 0.25,0.4; 0.375,0.465; 0.5,0.5;  0.625,0.535; 0.75,0.6; 0.875,0.7335; 1,1">
                                          <p:stCondLst>
                                            <p:cond delay="332"/>
                                          </p:stCondLst>
                                        </p:cTn>
                                        <p:tgtEl>
                                          <p:spTgt spid="40"/>
                                        </p:tgtEl>
                                        <p:attrNameLst>
                                          <p:attrName>ppt_y</p:attrName>
                                        </p:attrNameLst>
                                      </p:cBhvr>
                                      <p:tavLst>
                                        <p:tav tm="0" fmla="#ppt_y-sin(pi*$)/9">
                                          <p:val>
                                            <p:fltVal val="0"/>
                                          </p:val>
                                        </p:tav>
                                        <p:tav tm="100000">
                                          <p:val>
                                            <p:fltVal val="1"/>
                                          </p:val>
                                        </p:tav>
                                      </p:tavLst>
                                    </p:anim>
                                    <p:anim calcmode="lin" valueType="num">
                                      <p:cBhvr>
                                        <p:cTn id="92" dur="166" tmFilter="0, 0; 0.125,0.2665; 0.25,0.4; 0.375,0.465; 0.5,0.5;  0.625,0.535; 0.75,0.6; 0.875,0.7335; 1,1">
                                          <p:stCondLst>
                                            <p:cond delay="662"/>
                                          </p:stCondLst>
                                        </p:cTn>
                                        <p:tgtEl>
                                          <p:spTgt spid="40"/>
                                        </p:tgtEl>
                                        <p:attrNameLst>
                                          <p:attrName>ppt_y</p:attrName>
                                        </p:attrNameLst>
                                      </p:cBhvr>
                                      <p:tavLst>
                                        <p:tav tm="0" fmla="#ppt_y-sin(pi*$)/27">
                                          <p:val>
                                            <p:fltVal val="0"/>
                                          </p:val>
                                        </p:tav>
                                        <p:tav tm="100000">
                                          <p:val>
                                            <p:fltVal val="1"/>
                                          </p:val>
                                        </p:tav>
                                      </p:tavLst>
                                    </p:anim>
                                    <p:anim calcmode="lin" valueType="num">
                                      <p:cBhvr>
                                        <p:cTn id="93" dur="82" tmFilter="0, 0; 0.125,0.2665; 0.25,0.4; 0.375,0.465; 0.5,0.5;  0.625,0.535; 0.75,0.6; 0.875,0.7335; 1,1">
                                          <p:stCondLst>
                                            <p:cond delay="828"/>
                                          </p:stCondLst>
                                        </p:cTn>
                                        <p:tgtEl>
                                          <p:spTgt spid="40"/>
                                        </p:tgtEl>
                                        <p:attrNameLst>
                                          <p:attrName>ppt_y</p:attrName>
                                        </p:attrNameLst>
                                      </p:cBhvr>
                                      <p:tavLst>
                                        <p:tav tm="0" fmla="#ppt_y-sin(pi*$)/81">
                                          <p:val>
                                            <p:fltVal val="0"/>
                                          </p:val>
                                        </p:tav>
                                        <p:tav tm="100000">
                                          <p:val>
                                            <p:fltVal val="1"/>
                                          </p:val>
                                        </p:tav>
                                      </p:tavLst>
                                    </p:anim>
                                    <p:animScale>
                                      <p:cBhvr>
                                        <p:cTn id="94" dur="13">
                                          <p:stCondLst>
                                            <p:cond delay="325"/>
                                          </p:stCondLst>
                                        </p:cTn>
                                        <p:tgtEl>
                                          <p:spTgt spid="40"/>
                                        </p:tgtEl>
                                      </p:cBhvr>
                                      <p:to x="100000" y="60000"/>
                                    </p:animScale>
                                    <p:animScale>
                                      <p:cBhvr>
                                        <p:cTn id="95" dur="83" decel="50000">
                                          <p:stCondLst>
                                            <p:cond delay="338"/>
                                          </p:stCondLst>
                                        </p:cTn>
                                        <p:tgtEl>
                                          <p:spTgt spid="40"/>
                                        </p:tgtEl>
                                      </p:cBhvr>
                                      <p:to x="100000" y="100000"/>
                                    </p:animScale>
                                    <p:animScale>
                                      <p:cBhvr>
                                        <p:cTn id="96" dur="13">
                                          <p:stCondLst>
                                            <p:cond delay="656"/>
                                          </p:stCondLst>
                                        </p:cTn>
                                        <p:tgtEl>
                                          <p:spTgt spid="40"/>
                                        </p:tgtEl>
                                      </p:cBhvr>
                                      <p:to x="100000" y="80000"/>
                                    </p:animScale>
                                    <p:animScale>
                                      <p:cBhvr>
                                        <p:cTn id="97" dur="83" decel="50000">
                                          <p:stCondLst>
                                            <p:cond delay="669"/>
                                          </p:stCondLst>
                                        </p:cTn>
                                        <p:tgtEl>
                                          <p:spTgt spid="40"/>
                                        </p:tgtEl>
                                      </p:cBhvr>
                                      <p:to x="100000" y="100000"/>
                                    </p:animScale>
                                    <p:animScale>
                                      <p:cBhvr>
                                        <p:cTn id="98" dur="13">
                                          <p:stCondLst>
                                            <p:cond delay="821"/>
                                          </p:stCondLst>
                                        </p:cTn>
                                        <p:tgtEl>
                                          <p:spTgt spid="40"/>
                                        </p:tgtEl>
                                      </p:cBhvr>
                                      <p:to x="100000" y="90000"/>
                                    </p:animScale>
                                    <p:animScale>
                                      <p:cBhvr>
                                        <p:cTn id="99" dur="83" decel="50000">
                                          <p:stCondLst>
                                            <p:cond delay="834"/>
                                          </p:stCondLst>
                                        </p:cTn>
                                        <p:tgtEl>
                                          <p:spTgt spid="40"/>
                                        </p:tgtEl>
                                      </p:cBhvr>
                                      <p:to x="100000" y="100000"/>
                                    </p:animScale>
                                    <p:animScale>
                                      <p:cBhvr>
                                        <p:cTn id="100" dur="13">
                                          <p:stCondLst>
                                            <p:cond delay="904"/>
                                          </p:stCondLst>
                                        </p:cTn>
                                        <p:tgtEl>
                                          <p:spTgt spid="40"/>
                                        </p:tgtEl>
                                      </p:cBhvr>
                                      <p:to x="100000" y="95000"/>
                                    </p:animScale>
                                    <p:animScale>
                                      <p:cBhvr>
                                        <p:cTn id="101" dur="83" decel="50000">
                                          <p:stCondLst>
                                            <p:cond delay="917"/>
                                          </p:stCondLst>
                                        </p:cTn>
                                        <p:tgtEl>
                                          <p:spTgt spid="40"/>
                                        </p:tgtEl>
                                      </p:cBhvr>
                                      <p:to x="100000" y="100000"/>
                                    </p:animScale>
                                  </p:childTnLst>
                                </p:cTn>
                              </p:par>
                            </p:childTnLst>
                          </p:cTn>
                        </p:par>
                        <p:par>
                          <p:cTn id="102" fill="hold">
                            <p:stCondLst>
                              <p:cond delay="4000"/>
                            </p:stCondLst>
                            <p:childTnLst>
                              <p:par>
                                <p:cTn id="103" presetID="10" presetClass="entr" presetSubtype="0"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30" grpId="0"/>
      <p:bldP spid="37" grpId="0"/>
      <p:bldP spid="41" grpId="0"/>
      <p:bldP spid="44" grpId="0"/>
      <p:bldP spid="27" grpId="0" uiExpand="1" build="p"/>
      <p:bldP spid="4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1FE21D-9E85-41D6-8EF9-DC00AC4F9E37}"/>
              </a:ext>
            </a:extLst>
          </p:cNvPr>
          <p:cNvSpPr>
            <a:spLocks noGrp="1"/>
          </p:cNvSpPr>
          <p:nvPr>
            <p:ph type="body" sz="quarter" idx="10"/>
          </p:nvPr>
        </p:nvSpPr>
        <p:spPr>
          <a:xfrm>
            <a:off x="269239" y="1189177"/>
            <a:ext cx="11922761" cy="4709944"/>
          </a:xfrm>
        </p:spPr>
        <p:txBody>
          <a:bodyPr/>
          <a:lstStyle/>
          <a:p>
            <a:r>
              <a:rPr lang="en-US"/>
              <a:t>Build full-stack web apps with C# and .NET</a:t>
            </a:r>
          </a:p>
          <a:p>
            <a:r>
              <a:rPr lang="en-US"/>
              <a:t>Rich component model and UI framework</a:t>
            </a:r>
          </a:p>
          <a:p>
            <a:r>
              <a:rPr lang="en-US"/>
              <a:t>Integrates with existing ASP.NET Core apps</a:t>
            </a:r>
          </a:p>
          <a:p>
            <a:r>
              <a:rPr lang="en-US"/>
              <a:t>Blazor Server in .NET Core 3.1 LTS is production ready</a:t>
            </a:r>
          </a:p>
          <a:p>
            <a:r>
              <a:rPr lang="en-US"/>
              <a:t>Blazor WebAssembly coming in May 2020</a:t>
            </a:r>
          </a:p>
          <a:p>
            <a:r>
              <a:rPr lang="en-US"/>
              <a:t>Try out new Blazor Hybrid &amp; Native experiments</a:t>
            </a:r>
          </a:p>
          <a:p>
            <a:r>
              <a:rPr lang="en-US" b="1"/>
              <a:t>Get start with </a:t>
            </a:r>
            <a:r>
              <a:rPr lang="en-US" b="1">
                <a:hlinkClick r:id="rId2"/>
              </a:rPr>
              <a:t>https://blazor.net</a:t>
            </a:r>
            <a:r>
              <a:rPr lang="en-US" b="1"/>
              <a:t> today!</a:t>
            </a:r>
          </a:p>
        </p:txBody>
      </p:sp>
      <p:sp>
        <p:nvSpPr>
          <p:cNvPr id="3" name="Title 2">
            <a:extLst>
              <a:ext uri="{FF2B5EF4-FFF2-40B4-BE49-F238E27FC236}">
                <a16:creationId xmlns:a16="http://schemas.microsoft.com/office/drawing/2014/main" id="{30179092-C38B-407D-B57A-4CFD0C82FCF6}"/>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40437409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A06E-8FFC-4DC2-B0C0-270E3EE54201}"/>
              </a:ext>
            </a:extLst>
          </p:cNvPr>
          <p:cNvSpPr>
            <a:spLocks noGrp="1"/>
          </p:cNvSpPr>
          <p:nvPr>
            <p:ph type="title"/>
          </p:nvPr>
        </p:nvSpPr>
        <p:spPr/>
        <p:txBody>
          <a:bodyPr/>
          <a:lstStyle/>
          <a:p>
            <a:pPr algn="ctr"/>
            <a:r>
              <a:rPr lang="en-US"/>
              <a:t>Ask your questions LIVE on Twitter</a:t>
            </a:r>
            <a:br>
              <a:rPr lang="en-US"/>
            </a:br>
            <a:br>
              <a:rPr lang="en-US"/>
            </a:br>
            <a:r>
              <a:rPr lang="en-US" sz="6000" b="1"/>
              <a:t>#</a:t>
            </a:r>
            <a:r>
              <a:rPr lang="en-US" sz="6000" b="1" err="1"/>
              <a:t>dotNETConf</a:t>
            </a:r>
            <a:endParaRPr lang="en-US" b="1"/>
          </a:p>
        </p:txBody>
      </p:sp>
    </p:spTree>
    <p:extLst>
      <p:ext uri="{BB962C8B-B14F-4D97-AF65-F5344CB8AC3E}">
        <p14:creationId xmlns:p14="http://schemas.microsoft.com/office/powerpoint/2010/main" val="358408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28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en-US"/>
              <a:t>.NET Growth Continues</a:t>
            </a:r>
          </a:p>
        </p:txBody>
      </p:sp>
      <p:grpSp>
        <p:nvGrpSpPr>
          <p:cNvPr id="4" name="Group 3">
            <a:extLst>
              <a:ext uri="{FF2B5EF4-FFF2-40B4-BE49-F238E27FC236}">
                <a16:creationId xmlns:a16="http://schemas.microsoft.com/office/drawing/2014/main" id="{670C6F87-1CF2-4465-BF42-2B11F485F6EF}"/>
              </a:ext>
            </a:extLst>
          </p:cNvPr>
          <p:cNvGrpSpPr/>
          <p:nvPr/>
        </p:nvGrpSpPr>
        <p:grpSpPr>
          <a:xfrm>
            <a:off x="799514" y="2274570"/>
            <a:ext cx="2126566" cy="3063383"/>
            <a:chOff x="799514" y="2274570"/>
            <a:chExt cx="2126566" cy="3063383"/>
          </a:xfrm>
        </p:grpSpPr>
        <p:sp>
          <p:nvSpPr>
            <p:cNvPr id="3" name="Oval 2">
              <a:extLst>
                <a:ext uri="{FF2B5EF4-FFF2-40B4-BE49-F238E27FC236}">
                  <a16:creationId xmlns:a16="http://schemas.microsoft.com/office/drawing/2014/main" id="{7FDD315D-563A-444E-932C-63AEEF5785D3}"/>
                </a:ext>
              </a:extLst>
            </p:cNvPr>
            <p:cNvSpPr/>
            <p:nvPr/>
          </p:nvSpPr>
          <p:spPr bwMode="auto">
            <a:xfrm>
              <a:off x="822960"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0A2547-7A14-4CEA-8338-989DA851CBE5}"/>
                </a:ext>
              </a:extLst>
            </p:cNvPr>
            <p:cNvSpPr/>
            <p:nvPr/>
          </p:nvSpPr>
          <p:spPr bwMode="auto">
            <a:xfrm>
              <a:off x="799514" y="2664017"/>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  </a:t>
              </a:r>
              <a:r>
                <a:rPr lang="en-US" sz="3200" b="1">
                  <a:gradFill>
                    <a:gsLst>
                      <a:gs pos="0">
                        <a:srgbClr val="FFFFFF"/>
                      </a:gs>
                      <a:gs pos="100000">
                        <a:srgbClr val="FFFFFF"/>
                      </a:gs>
                    </a:gsLst>
                    <a:lin ang="5400000" scaled="0"/>
                  </a:gradFill>
                  <a:ea typeface="Segoe UI" pitchFamily="34" charset="0"/>
                  <a:cs typeface="Segoe UI" pitchFamily="34" charset="0"/>
                </a:rPr>
                <a:t>million</a:t>
              </a:r>
            </a:p>
          </p:txBody>
        </p:sp>
        <p:sp>
          <p:nvSpPr>
            <p:cNvPr id="6" name="TextBox 5">
              <a:extLst>
                <a:ext uri="{FF2B5EF4-FFF2-40B4-BE49-F238E27FC236}">
                  <a16:creationId xmlns:a16="http://schemas.microsoft.com/office/drawing/2014/main" id="{1B7A4692-19C9-4843-B190-67DA48D0BAF7}"/>
                </a:ext>
              </a:extLst>
            </p:cNvPr>
            <p:cNvSpPr txBox="1"/>
            <p:nvPr/>
          </p:nvSpPr>
          <p:spPr>
            <a:xfrm>
              <a:off x="811237" y="4377690"/>
              <a:ext cx="21031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developers</a:t>
              </a:r>
            </a:p>
          </p:txBody>
        </p:sp>
      </p:grpSp>
      <p:grpSp>
        <p:nvGrpSpPr>
          <p:cNvPr id="7" name="Group 6">
            <a:extLst>
              <a:ext uri="{FF2B5EF4-FFF2-40B4-BE49-F238E27FC236}">
                <a16:creationId xmlns:a16="http://schemas.microsoft.com/office/drawing/2014/main" id="{0BA9793B-C9B7-4DF6-A26C-335DED4745A1}"/>
              </a:ext>
            </a:extLst>
          </p:cNvPr>
          <p:cNvGrpSpPr/>
          <p:nvPr/>
        </p:nvGrpSpPr>
        <p:grpSpPr>
          <a:xfrm>
            <a:off x="4557743" y="2274570"/>
            <a:ext cx="2846070" cy="3059247"/>
            <a:chOff x="4557743" y="2274570"/>
            <a:chExt cx="2846070" cy="3059247"/>
          </a:xfrm>
        </p:grpSpPr>
        <p:sp>
          <p:nvSpPr>
            <p:cNvPr id="8" name="Oval 7">
              <a:extLst>
                <a:ext uri="{FF2B5EF4-FFF2-40B4-BE49-F238E27FC236}">
                  <a16:creationId xmlns:a16="http://schemas.microsoft.com/office/drawing/2014/main" id="{397191AF-C498-4978-99D0-4D86F4340C38}"/>
                </a:ext>
              </a:extLst>
            </p:cNvPr>
            <p:cNvSpPr/>
            <p:nvPr/>
          </p:nvSpPr>
          <p:spPr bwMode="auto">
            <a:xfrm>
              <a:off x="4902684"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9BA0300-81FA-464C-A69D-4C455D6E8B15}"/>
                </a:ext>
              </a:extLst>
            </p:cNvPr>
            <p:cNvSpPr/>
            <p:nvPr/>
          </p:nvSpPr>
          <p:spPr bwMode="auto">
            <a:xfrm>
              <a:off x="4902684" y="2693946"/>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&gt;100</a:t>
              </a:r>
            </a:p>
            <a:p>
              <a:pPr algn="ctr" defTabSz="932472" fontAlgn="base">
                <a:lnSpc>
                  <a:spcPct val="90000"/>
                </a:lnSpc>
                <a:spcBef>
                  <a:spcPct val="0"/>
                </a:spcBef>
                <a:spcAft>
                  <a:spcPct val="0"/>
                </a:spcAft>
              </a:pPr>
              <a:r>
                <a:rPr lang="en-US" sz="2800" b="1">
                  <a:gradFill>
                    <a:gsLst>
                      <a:gs pos="0">
                        <a:srgbClr val="FFFFFF"/>
                      </a:gs>
                      <a:gs pos="100000">
                        <a:srgbClr val="FFFFFF"/>
                      </a:gs>
                    </a:gsLst>
                    <a:lin ang="5400000" scaled="0"/>
                  </a:gradFill>
                  <a:ea typeface="Segoe UI" pitchFamily="34" charset="0"/>
                  <a:cs typeface="Segoe UI" pitchFamily="34" charset="0"/>
                </a:rPr>
                <a:t>thousand</a:t>
              </a: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AB466EF-6774-49C5-A847-F3339F1694B3}"/>
                </a:ext>
              </a:extLst>
            </p:cNvPr>
            <p:cNvSpPr txBox="1"/>
            <p:nvPr/>
          </p:nvSpPr>
          <p:spPr>
            <a:xfrm>
              <a:off x="4557743" y="4373554"/>
              <a:ext cx="284607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Accepted community PRs</a:t>
              </a:r>
            </a:p>
          </p:txBody>
        </p:sp>
      </p:grpSp>
      <p:sp>
        <p:nvSpPr>
          <p:cNvPr id="17" name="Rectangle 16">
            <a:extLst>
              <a:ext uri="{FF2B5EF4-FFF2-40B4-BE49-F238E27FC236}">
                <a16:creationId xmlns:a16="http://schemas.microsoft.com/office/drawing/2014/main" id="{38220672-E72E-40DF-BEB9-ABD06D0DDACD}"/>
              </a:ext>
            </a:extLst>
          </p:cNvPr>
          <p:cNvSpPr/>
          <p:nvPr/>
        </p:nvSpPr>
        <p:spPr>
          <a:xfrm>
            <a:off x="8828516" y="3874957"/>
            <a:ext cx="2846070" cy="590931"/>
          </a:xfrm>
          <a:prstGeom prst="rect">
            <a:avLst/>
          </a:prstGeom>
        </p:spPr>
        <p:txBody>
          <a:bodyPr wrap="square">
            <a:spAutoFit/>
          </a:bodyPr>
          <a:lstStyle/>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621638C-8022-4A39-B34C-BC21EDEBDFDF}"/>
              </a:ext>
            </a:extLst>
          </p:cNvPr>
          <p:cNvGrpSpPr/>
          <p:nvPr/>
        </p:nvGrpSpPr>
        <p:grpSpPr>
          <a:xfrm>
            <a:off x="8996815" y="2274570"/>
            <a:ext cx="2339340" cy="2726849"/>
            <a:chOff x="8996815" y="2274570"/>
            <a:chExt cx="2339340" cy="2726849"/>
          </a:xfrm>
        </p:grpSpPr>
        <p:sp>
          <p:nvSpPr>
            <p:cNvPr id="16" name="Oval 15">
              <a:extLst>
                <a:ext uri="{FF2B5EF4-FFF2-40B4-BE49-F238E27FC236}">
                  <a16:creationId xmlns:a16="http://schemas.microsoft.com/office/drawing/2014/main" id="{18A2B5E0-DC69-4568-819A-8343DEE07AB9}"/>
                </a:ext>
              </a:extLst>
            </p:cNvPr>
            <p:cNvSpPr/>
            <p:nvPr/>
          </p:nvSpPr>
          <p:spPr bwMode="auto">
            <a:xfrm>
              <a:off x="9072356"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12D8DB6D-5805-4C13-8ED4-D3A2B85E2D56}"/>
                </a:ext>
              </a:extLst>
            </p:cNvPr>
            <p:cNvSpPr txBox="1"/>
            <p:nvPr/>
          </p:nvSpPr>
          <p:spPr>
            <a:xfrm>
              <a:off x="9212153" y="2646292"/>
              <a:ext cx="1859867"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b="1">
                  <a:solidFill>
                    <a:schemeClr val="bg1"/>
                  </a:solidFill>
                </a:rPr>
                <a:t>Fastest adopted version</a:t>
              </a:r>
            </a:p>
          </p:txBody>
        </p:sp>
        <p:sp>
          <p:nvSpPr>
            <p:cNvPr id="19" name="TextBox 18">
              <a:extLst>
                <a:ext uri="{FF2B5EF4-FFF2-40B4-BE49-F238E27FC236}">
                  <a16:creationId xmlns:a16="http://schemas.microsoft.com/office/drawing/2014/main" id="{B404D212-00F5-49B0-A68B-F67C2A5BCB4B}"/>
                </a:ext>
              </a:extLst>
            </p:cNvPr>
            <p:cNvSpPr txBox="1"/>
            <p:nvPr/>
          </p:nvSpPr>
          <p:spPr>
            <a:xfrm>
              <a:off x="8996815" y="4373555"/>
              <a:ext cx="233934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3</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3.1</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243143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defRPr/>
            </a:pPr>
            <a:r>
              <a:rPr lang="en-US" sz="2000" spc="0">
                <a:ln>
                  <a:noFill/>
                </a:ln>
                <a:gradFill>
                  <a:gsLst>
                    <a:gs pos="1250">
                      <a:srgbClr val="FFFFFF"/>
                    </a:gs>
                    <a:gs pos="100000">
                      <a:srgbClr val="FFFFFF"/>
                    </a:gs>
                  </a:gsLst>
                  <a:lin ang="5400000" scaled="0"/>
                </a:gradFill>
                <a:latin typeface="Segoe UI"/>
                <a:cs typeface="Segoe UI Semilight" panose="020B0402040204020203" pitchFamily="34" charset="0"/>
              </a:rPr>
              <a:t>Long-Term Support (LTS)</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 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New C# 8.0 language features </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Blazor</a:t>
            </a:r>
            <a:r>
              <a:rPr kumimoji="0" lang="en-US" sz="20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 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559" y="3429000"/>
            <a:ext cx="1104028" cy="2737986"/>
          </a:xfrm>
          <a:prstGeom prst="rect">
            <a:avLst/>
          </a:prstGeom>
        </p:spPr>
      </p:pic>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011555"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Partner Tools and Controls for </a:t>
            </a:r>
            <a:r>
              <a:rPr kumimoji="0" lang="en-US" sz="3600" b="0" i="0" u="none" strike="noStrike" kern="1200" cap="none" spc="-50" normalizeH="0" noProof="0" err="1">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Blazor</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55974"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PARTNERS</a:t>
            </a:r>
          </a:p>
        </p:txBody>
      </p:sp>
      <p:grpSp>
        <p:nvGrpSpPr>
          <p:cNvPr id="6" name="Group 5">
            <a:extLst>
              <a:ext uri="{FF2B5EF4-FFF2-40B4-BE49-F238E27FC236}">
                <a16:creationId xmlns:a16="http://schemas.microsoft.com/office/drawing/2014/main" id="{761AED23-7372-4F78-BCC5-A896062EFC06}"/>
              </a:ext>
            </a:extLst>
          </p:cNvPr>
          <p:cNvGrpSpPr/>
          <p:nvPr/>
        </p:nvGrpSpPr>
        <p:grpSpPr>
          <a:xfrm>
            <a:off x="2355792" y="3822137"/>
            <a:ext cx="7749186" cy="2776625"/>
            <a:chOff x="2355792" y="3750887"/>
            <a:chExt cx="7749186" cy="2776625"/>
          </a:xfrm>
        </p:grpSpPr>
        <p:grpSp>
          <p:nvGrpSpPr>
            <p:cNvPr id="8" name="Group 7">
              <a:extLst>
                <a:ext uri="{FF2B5EF4-FFF2-40B4-BE49-F238E27FC236}">
                  <a16:creationId xmlns:a16="http://schemas.microsoft.com/office/drawing/2014/main" id="{E6DA6273-4983-4879-BD1F-D48B286EC534}"/>
                </a:ext>
              </a:extLst>
            </p:cNvPr>
            <p:cNvGrpSpPr/>
            <p:nvPr/>
          </p:nvGrpSpPr>
          <p:grpSpPr>
            <a:xfrm>
              <a:off x="2355792" y="3750887"/>
              <a:ext cx="7341867" cy="2776625"/>
              <a:chOff x="3402532" y="3739013"/>
              <a:chExt cx="7341867" cy="2776625"/>
            </a:xfrm>
          </p:grpSpPr>
          <p:pic>
            <p:nvPicPr>
              <p:cNvPr id="9" name="Picture 8">
                <a:extLst>
                  <a:ext uri="{FF2B5EF4-FFF2-40B4-BE49-F238E27FC236}">
                    <a16:creationId xmlns:a16="http://schemas.microsoft.com/office/drawing/2014/main" id="{FD3DA751-564F-4846-9EDB-8C006833B1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14" y="3739013"/>
                <a:ext cx="2873158" cy="680485"/>
              </a:xfrm>
              <a:prstGeom prst="rect">
                <a:avLst/>
              </a:prstGeom>
            </p:spPr>
          </p:pic>
          <p:pic>
            <p:nvPicPr>
              <p:cNvPr id="23" name="Picture 22">
                <a:extLst>
                  <a:ext uri="{FF2B5EF4-FFF2-40B4-BE49-F238E27FC236}">
                    <a16:creationId xmlns:a16="http://schemas.microsoft.com/office/drawing/2014/main" id="{035E77C0-7D8E-42FD-AB54-89AE4D0EA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2532" y="4836791"/>
                <a:ext cx="3920907" cy="599613"/>
              </a:xfrm>
              <a:prstGeom prst="rect">
                <a:avLst/>
              </a:prstGeom>
            </p:spPr>
          </p:pic>
          <p:pic>
            <p:nvPicPr>
              <p:cNvPr id="25" name="Picture 24" descr="A close up of a sign&#10;&#10;Description automatically generated">
                <a:extLst>
                  <a:ext uri="{FF2B5EF4-FFF2-40B4-BE49-F238E27FC236}">
                    <a16:creationId xmlns:a16="http://schemas.microsoft.com/office/drawing/2014/main" id="{DCE67F6C-4871-4B73-BB35-91535084B2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6974" y="4767302"/>
                <a:ext cx="2877425" cy="738590"/>
              </a:xfrm>
              <a:prstGeom prst="rect">
                <a:avLst/>
              </a:prstGeom>
            </p:spPr>
          </p:pic>
          <p:pic>
            <p:nvPicPr>
              <p:cNvPr id="32" name="Picture 31">
                <a:extLst>
                  <a:ext uri="{FF2B5EF4-FFF2-40B4-BE49-F238E27FC236}">
                    <a16:creationId xmlns:a16="http://schemas.microsoft.com/office/drawing/2014/main" id="{76C9C57D-D2AD-411A-89CE-0A30EBC990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2986" y="5777048"/>
                <a:ext cx="3322002" cy="738590"/>
              </a:xfrm>
              <a:prstGeom prst="rect">
                <a:avLst/>
              </a:prstGeom>
            </p:spPr>
          </p:pic>
        </p:grpSp>
        <p:pic>
          <p:nvPicPr>
            <p:cNvPr id="4" name="Picture 3" descr="A close up of a sign&#10;&#10;Description automatically generated">
              <a:extLst>
                <a:ext uri="{FF2B5EF4-FFF2-40B4-BE49-F238E27FC236}">
                  <a16:creationId xmlns:a16="http://schemas.microsoft.com/office/drawing/2014/main" id="{982BC2E4-644C-4B6A-8293-4D9C306FD0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035" y="3797477"/>
              <a:ext cx="3755943" cy="523855"/>
            </a:xfrm>
            <a:prstGeom prst="rect">
              <a:avLst/>
            </a:prstGeom>
          </p:spPr>
        </p:pic>
      </p:grpSp>
    </p:spTree>
    <p:extLst>
      <p:ext uri="{BB962C8B-B14F-4D97-AF65-F5344CB8AC3E}">
        <p14:creationId xmlns:p14="http://schemas.microsoft.com/office/powerpoint/2010/main" val="33388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3.54167E-6 -2.96296E-6 L -3.54167E-6 0.03843 " pathEditMode="relative" rAng="0" ptsTypes="AA">
                                      <p:cBhvr>
                                        <p:cTn id="14" dur="500" spd="-100000" fill="hold"/>
                                        <p:tgtEl>
                                          <p:spTgt spid="5"/>
                                        </p:tgtEl>
                                        <p:attrNameLst>
                                          <p:attrName>ppt_x</p:attrName>
                                          <p:attrName>ppt_y</p:attrName>
                                        </p:attrNameLst>
                                      </p:cBhvr>
                                      <p:rCtr x="0" y="1921"/>
                                    </p:animMotion>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64" presetClass="path" presetSubtype="0" accel="50000" decel="50000" fill="hold" nodeType="withEffect">
                                  <p:stCondLst>
                                    <p:cond delay="0"/>
                                  </p:stCondLst>
                                  <p:childTnLst>
                                    <p:animMotion origin="layout" path="M 2.5E-6 -2.22222E-6 L 2.5E-6 -0.10162 " pathEditMode="relative" rAng="0" ptsTypes="AA">
                                      <p:cBhvr>
                                        <p:cTn id="19" dur="500" fill="hold"/>
                                        <p:tgtEl>
                                          <p:spTgt spid="6"/>
                                        </p:tgtEl>
                                        <p:attrNameLst>
                                          <p:attrName>ppt_x</p:attrName>
                                          <p:attrName>ppt_y</p:attrName>
                                        </p:attrNameLst>
                                      </p:cBhvr>
                                      <p:rCtr x="0" y="-50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Foundation Corporate Sponsor</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dotnetfoundation.org/blog</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a:t>
            </a:r>
          </a:p>
        </p:txBody>
      </p:sp>
      <p:pic>
        <p:nvPicPr>
          <p:cNvPr id="7" name="Picture 6">
            <a:extLst>
              <a:ext uri="{FF2B5EF4-FFF2-40B4-BE49-F238E27FC236}">
                <a16:creationId xmlns:a16="http://schemas.microsoft.com/office/drawing/2014/main" id="{9AB5BA2F-9EB8-428D-9142-ACB0E303C354}"/>
              </a:ext>
            </a:extLst>
          </p:cNvPr>
          <p:cNvPicPr>
            <a:picLocks noChangeAspect="1"/>
          </p:cNvPicPr>
          <p:nvPr/>
        </p:nvPicPr>
        <p:blipFill>
          <a:blip r:embed="rId3"/>
          <a:stretch>
            <a:fillRect/>
          </a:stretch>
        </p:blipFill>
        <p:spPr>
          <a:xfrm>
            <a:off x="9630888" y="186139"/>
            <a:ext cx="1846092" cy="1667499"/>
          </a:xfrm>
          <a:prstGeom prst="rect">
            <a:avLst/>
          </a:prstGeom>
        </p:spPr>
      </p:pic>
      <p:grpSp>
        <p:nvGrpSpPr>
          <p:cNvPr id="6" name="Group 5">
            <a:extLst>
              <a:ext uri="{FF2B5EF4-FFF2-40B4-BE49-F238E27FC236}">
                <a16:creationId xmlns:a16="http://schemas.microsoft.com/office/drawing/2014/main" id="{8DFB686E-B577-4EDF-B44A-5C926411E3F3}"/>
              </a:ext>
            </a:extLst>
          </p:cNvPr>
          <p:cNvGrpSpPr/>
          <p:nvPr/>
        </p:nvGrpSpPr>
        <p:grpSpPr>
          <a:xfrm>
            <a:off x="1989851" y="4079460"/>
            <a:ext cx="8212297" cy="1397652"/>
            <a:chOff x="2080433" y="4074461"/>
            <a:chExt cx="8212297" cy="1397652"/>
          </a:xfrm>
        </p:grpSpPr>
        <p:pic>
          <p:nvPicPr>
            <p:cNvPr id="8" name="Picture 7">
              <a:extLst>
                <a:ext uri="{FF2B5EF4-FFF2-40B4-BE49-F238E27FC236}">
                  <a16:creationId xmlns:a16="http://schemas.microsoft.com/office/drawing/2014/main" id="{D2831FA3-2E0B-40B1-9610-2E19A76AB05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56902" y="4267092"/>
              <a:ext cx="605134" cy="498598"/>
            </a:xfrm>
            <a:prstGeom prst="rect">
              <a:avLst/>
            </a:prstGeom>
          </p:spPr>
        </p:pic>
        <p:pic>
          <p:nvPicPr>
            <p:cNvPr id="9" name="Picture 8">
              <a:extLst>
                <a:ext uri="{FF2B5EF4-FFF2-40B4-BE49-F238E27FC236}">
                  <a16:creationId xmlns:a16="http://schemas.microsoft.com/office/drawing/2014/main" id="{F4AA4DEB-2A72-41FD-80A3-39ED718AA90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59469" y="4996933"/>
              <a:ext cx="1560845" cy="475180"/>
            </a:xfrm>
            <a:prstGeom prst="rect">
              <a:avLst/>
            </a:prstGeom>
          </p:spPr>
        </p:pic>
        <p:pic>
          <p:nvPicPr>
            <p:cNvPr id="10" name="Picture 2" descr="Image result for samsung logo">
              <a:extLst>
                <a:ext uri="{FF2B5EF4-FFF2-40B4-BE49-F238E27FC236}">
                  <a16:creationId xmlns:a16="http://schemas.microsoft.com/office/drawing/2014/main" id="{B2EC1FD3-E25E-4900-BE7E-44AC975A0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8277" y="5121289"/>
              <a:ext cx="1427117" cy="226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google logo">
              <a:extLst>
                <a:ext uri="{FF2B5EF4-FFF2-40B4-BE49-F238E27FC236}">
                  <a16:creationId xmlns:a16="http://schemas.microsoft.com/office/drawing/2014/main" id="{208092D7-2178-4323-B86C-5215CAB7A0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9280" y="4346278"/>
              <a:ext cx="1113034" cy="4194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unity logo">
              <a:extLst>
                <a:ext uri="{FF2B5EF4-FFF2-40B4-BE49-F238E27FC236}">
                  <a16:creationId xmlns:a16="http://schemas.microsoft.com/office/drawing/2014/main" id="{50597742-7A78-46D8-AD74-7EBA6003E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2441" y="5012162"/>
              <a:ext cx="1208447" cy="433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833E5F5-EF58-4407-9844-FA0B91AD588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53996" y="4074461"/>
              <a:ext cx="2148659" cy="963045"/>
            </a:xfrm>
            <a:prstGeom prst="rect">
              <a:avLst/>
            </a:prstGeom>
          </p:spPr>
        </p:pic>
        <p:pic>
          <p:nvPicPr>
            <p:cNvPr id="16" name="Picture 15">
              <a:extLst>
                <a:ext uri="{FF2B5EF4-FFF2-40B4-BE49-F238E27FC236}">
                  <a16:creationId xmlns:a16="http://schemas.microsoft.com/office/drawing/2014/main" id="{16ED06F2-E682-4144-8406-CF856971EA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0587" y="4107931"/>
              <a:ext cx="1384513" cy="736561"/>
            </a:xfrm>
            <a:prstGeom prst="rect">
              <a:avLst/>
            </a:prstGeom>
          </p:spPr>
        </p:pic>
        <p:pic>
          <p:nvPicPr>
            <p:cNvPr id="17" name="Picture 16">
              <a:extLst>
                <a:ext uri="{FF2B5EF4-FFF2-40B4-BE49-F238E27FC236}">
                  <a16:creationId xmlns:a16="http://schemas.microsoft.com/office/drawing/2014/main" id="{B502512B-D4FA-4017-AC67-47C179A2C1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0433" y="4370622"/>
              <a:ext cx="712437" cy="426274"/>
            </a:xfrm>
            <a:prstGeom prst="rect">
              <a:avLst/>
            </a:prstGeom>
          </p:spPr>
        </p:pic>
        <p:pic>
          <p:nvPicPr>
            <p:cNvPr id="18" name="Graphic 17">
              <a:extLst>
                <a:ext uri="{FF2B5EF4-FFF2-40B4-BE49-F238E27FC236}">
                  <a16:creationId xmlns:a16="http://schemas.microsoft.com/office/drawing/2014/main" id="{0A84A7B0-5C45-46BD-ADB0-B8AFFA63BE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02655" y="4388751"/>
              <a:ext cx="1190075" cy="277141"/>
            </a:xfrm>
            <a:prstGeom prst="rect">
              <a:avLst/>
            </a:prstGeom>
          </p:spPr>
        </p:pic>
        <p:pic>
          <p:nvPicPr>
            <p:cNvPr id="19" name="Picture 18">
              <a:extLst>
                <a:ext uri="{FF2B5EF4-FFF2-40B4-BE49-F238E27FC236}">
                  <a16:creationId xmlns:a16="http://schemas.microsoft.com/office/drawing/2014/main" id="{1E280432-3876-4343-8379-247E1B2F15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48075" y="5078094"/>
              <a:ext cx="2045795" cy="312858"/>
            </a:xfrm>
            <a:prstGeom prst="rect">
              <a:avLst/>
            </a:prstGeom>
          </p:spPr>
        </p:pic>
      </p:grpSp>
      <p:pic>
        <p:nvPicPr>
          <p:cNvPr id="20" name="Graphic 19">
            <a:extLst>
              <a:ext uri="{FF2B5EF4-FFF2-40B4-BE49-F238E27FC236}">
                <a16:creationId xmlns:a16="http://schemas.microsoft.com/office/drawing/2014/main" id="{26309779-186A-4E67-9633-7CBFC44E19B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78041" y="3488657"/>
            <a:ext cx="4576557" cy="1083921"/>
          </a:xfrm>
          <a:prstGeom prst="rect">
            <a:avLst/>
          </a:prstGeom>
        </p:spPr>
      </p:pic>
    </p:spTree>
    <p:extLst>
      <p:ext uri="{BB962C8B-B14F-4D97-AF65-F5344CB8AC3E}">
        <p14:creationId xmlns:p14="http://schemas.microsoft.com/office/powerpoint/2010/main" val="2431179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08333E-6 2.96296E-6 L 2.08333E-6 0.03842 " pathEditMode="relative" rAng="0" ptsTypes="AA">
                                      <p:cBhvr>
                                        <p:cTn id="14" dur="500" spd="-100000" fill="hold"/>
                                        <p:tgtEl>
                                          <p:spTgt spid="5"/>
                                        </p:tgtEl>
                                        <p:attrNameLst>
                                          <p:attrName>ppt_x</p:attrName>
                                          <p:attrName>ppt_y</p:attrName>
                                        </p:attrNameLst>
                                      </p:cBhvr>
                                      <p:rCtr x="0" y="1921"/>
                                    </p:animMotion>
                                  </p:childTnLst>
                                </p:cTn>
                              </p:par>
                            </p:childTnLst>
                          </p:cTn>
                        </p:par>
                        <p:par>
                          <p:cTn id="15" fill="hold">
                            <p:stCondLst>
                              <p:cond delay="600"/>
                            </p:stCondLst>
                            <p:childTnLst>
                              <p:par>
                                <p:cTn id="16" presetID="1"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6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64" presetClass="path" presetSubtype="0" accel="50000" decel="50000" fill="hold" nodeType="withEffect">
                                  <p:stCondLst>
                                    <p:cond delay="0"/>
                                  </p:stCondLst>
                                  <p:childTnLst>
                                    <p:animMotion origin="layout" path="M 8.33333E-7 -1.48148E-6 L 8.33333E-7 -0.1125 " pathEditMode="relative" rAng="0" ptsTypes="AA">
                                      <p:cBhvr>
                                        <p:cTn id="26" dur="500" fill="hold"/>
                                        <p:tgtEl>
                                          <p:spTgt spid="20"/>
                                        </p:tgtEl>
                                        <p:attrNameLst>
                                          <p:attrName>ppt_x</p:attrName>
                                          <p:attrName>ppt_y</p:attrName>
                                        </p:attrNameLst>
                                      </p:cBhvr>
                                      <p:rCtr x="0"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D91AB-03D6-42FC-90CE-6CE7E682E12B}"/>
              </a:ext>
            </a:extLst>
          </p:cNvPr>
          <p:cNvSpPr>
            <a:spLocks noGrp="1"/>
          </p:cNvSpPr>
          <p:nvPr>
            <p:ph type="title"/>
          </p:nvPr>
        </p:nvSpPr>
        <p:spPr/>
        <p:txBody>
          <a:bodyPr/>
          <a:lstStyle/>
          <a:p>
            <a:r>
              <a:rPr lang="en-US" dirty="0"/>
              <a:t>What is Blazor?</a:t>
            </a:r>
          </a:p>
        </p:txBody>
      </p:sp>
    </p:spTree>
    <p:extLst>
      <p:ext uri="{BB962C8B-B14F-4D97-AF65-F5344CB8AC3E}">
        <p14:creationId xmlns:p14="http://schemas.microsoft.com/office/powerpoint/2010/main" val="5972895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BDA5B1-5AA2-4EC5-9FE6-DEF3EF70130E}"/>
              </a:ext>
            </a:extLst>
          </p:cNvPr>
          <p:cNvGrpSpPr/>
          <p:nvPr/>
        </p:nvGrpSpPr>
        <p:grpSpPr>
          <a:xfrm>
            <a:off x="708946" y="1137367"/>
            <a:ext cx="4748598" cy="4316605"/>
            <a:chOff x="6763966" y="1195735"/>
            <a:chExt cx="4748598" cy="4316605"/>
          </a:xfrm>
        </p:grpSpPr>
        <p:sp>
          <p:nvSpPr>
            <p:cNvPr id="26" name="Rectangle 25">
              <a:extLst>
                <a:ext uri="{FF2B5EF4-FFF2-40B4-BE49-F238E27FC236}">
                  <a16:creationId xmlns:a16="http://schemas.microsoft.com/office/drawing/2014/main" id="{B49CD8FE-9D7F-4675-B7C0-1B1DDD54565C}"/>
                </a:ext>
              </a:extLst>
            </p:cNvPr>
            <p:cNvSpPr/>
            <p:nvPr/>
          </p:nvSpPr>
          <p:spPr>
            <a:xfrm>
              <a:off x="6763966" y="1195735"/>
              <a:ext cx="4748598" cy="4316605"/>
            </a:xfrm>
            <a:prstGeom prst="rect">
              <a:avLst/>
            </a:prstGeom>
            <a:solidFill>
              <a:schemeClr val="bg1"/>
            </a:solidFill>
            <a:ln>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F0DBF84-1FBD-448D-864B-DB205F085E2E}"/>
                </a:ext>
              </a:extLst>
            </p:cNvPr>
            <p:cNvSpPr/>
            <p:nvPr/>
          </p:nvSpPr>
          <p:spPr>
            <a:xfrm>
              <a:off x="6763966" y="1195735"/>
              <a:ext cx="4748598" cy="100450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DC9AE64-326B-4F1C-A7C6-5A5F94BF6469}"/>
                </a:ext>
              </a:extLst>
            </p:cNvPr>
            <p:cNvSpPr/>
            <p:nvPr/>
          </p:nvSpPr>
          <p:spPr>
            <a:xfrm>
              <a:off x="7263319" y="1573393"/>
              <a:ext cx="3774150" cy="409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rPr>
                <a:t>https://...</a:t>
              </a:r>
            </a:p>
          </p:txBody>
        </p:sp>
        <p:sp>
          <p:nvSpPr>
            <p:cNvPr id="29" name="Rectangle 28">
              <a:extLst>
                <a:ext uri="{FF2B5EF4-FFF2-40B4-BE49-F238E27FC236}">
                  <a16:creationId xmlns:a16="http://schemas.microsoft.com/office/drawing/2014/main" id="{F4509062-C9DE-4F40-92A3-AC90AFCF1410}"/>
                </a:ext>
              </a:extLst>
            </p:cNvPr>
            <p:cNvSpPr/>
            <p:nvPr/>
          </p:nvSpPr>
          <p:spPr>
            <a:xfrm>
              <a:off x="11116043" y="1195735"/>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72EB90E-BA3B-4A89-9AE3-E64D0466A715}"/>
                </a:ext>
              </a:extLst>
            </p:cNvPr>
            <p:cNvSpPr/>
            <p:nvPr/>
          </p:nvSpPr>
          <p:spPr>
            <a:xfrm>
              <a:off x="10659232"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5BBC40A-6B23-45E6-A1FD-3953238C1114}"/>
                </a:ext>
              </a:extLst>
            </p:cNvPr>
            <p:cNvSpPr/>
            <p:nvPr/>
          </p:nvSpPr>
          <p:spPr>
            <a:xfrm>
              <a:off x="10197388"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E6FA25A3-6536-4629-B890-D2A6622C4746}"/>
                </a:ext>
              </a:extLst>
            </p:cNvPr>
            <p:cNvSpPr/>
            <p:nvPr/>
          </p:nvSpPr>
          <p:spPr>
            <a:xfrm rot="16200000">
              <a:off x="6876308" y="1698472"/>
              <a:ext cx="255155" cy="159346"/>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969E559E-763B-4A45-BB72-F87D73AD7E30}"/>
                </a:ext>
              </a:extLst>
            </p:cNvPr>
            <p:cNvCxnSpPr>
              <a:cxnSpLocks/>
            </p:cNvCxnSpPr>
            <p:nvPr/>
          </p:nvCxnSpPr>
          <p:spPr>
            <a:xfrm>
              <a:off x="11135159" y="1650567"/>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29F0D7-8713-4865-B393-E72BF526D6B1}"/>
                </a:ext>
              </a:extLst>
            </p:cNvPr>
            <p:cNvCxnSpPr>
              <a:cxnSpLocks/>
            </p:cNvCxnSpPr>
            <p:nvPr/>
          </p:nvCxnSpPr>
          <p:spPr>
            <a:xfrm>
              <a:off x="11135159" y="1910364"/>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850284-E5DC-48AA-9B2B-EE83FDC0444A}"/>
                </a:ext>
              </a:extLst>
            </p:cNvPr>
            <p:cNvCxnSpPr>
              <a:cxnSpLocks/>
            </p:cNvCxnSpPr>
            <p:nvPr/>
          </p:nvCxnSpPr>
          <p:spPr>
            <a:xfrm>
              <a:off x="11135159" y="1780038"/>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A49131C-D546-4072-9F34-4F4CE181504B}"/>
                </a:ext>
              </a:extLst>
            </p:cNvPr>
            <p:cNvGrpSpPr/>
            <p:nvPr/>
          </p:nvGrpSpPr>
          <p:grpSpPr>
            <a:xfrm>
              <a:off x="11231013" y="1272348"/>
              <a:ext cx="166584" cy="125041"/>
              <a:chOff x="7112262" y="1295498"/>
              <a:chExt cx="96702" cy="54274"/>
            </a:xfrm>
          </p:grpSpPr>
          <p:cxnSp>
            <p:nvCxnSpPr>
              <p:cNvPr id="44" name="Straight Connector 43">
                <a:extLst>
                  <a:ext uri="{FF2B5EF4-FFF2-40B4-BE49-F238E27FC236}">
                    <a16:creationId xmlns:a16="http://schemas.microsoft.com/office/drawing/2014/main" id="{E4499A3F-8816-4E3E-A03A-CF4885C31E46}"/>
                  </a:ext>
                </a:extLst>
              </p:cNvPr>
              <p:cNvCxnSpPr/>
              <p:nvPr/>
            </p:nvCxnSpPr>
            <p:spPr>
              <a:xfrm>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1246C5-8B2C-40FF-8E07-11F27AC59454}"/>
                  </a:ext>
                </a:extLst>
              </p:cNvPr>
              <p:cNvCxnSpPr>
                <a:cxnSpLocks/>
              </p:cNvCxnSpPr>
              <p:nvPr/>
            </p:nvCxnSpPr>
            <p:spPr>
              <a:xfrm flipH="1">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C0DF868B-C29E-42D7-BB0D-94A7414DF34F}"/>
                </a:ext>
              </a:extLst>
            </p:cNvPr>
            <p:cNvCxnSpPr>
              <a:cxnSpLocks/>
            </p:cNvCxnSpPr>
            <p:nvPr/>
          </p:nvCxnSpPr>
          <p:spPr>
            <a:xfrm>
              <a:off x="10286853" y="1393086"/>
              <a:ext cx="2175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4F5380F-9426-4441-A784-50D7DD20A012}"/>
                </a:ext>
              </a:extLst>
            </p:cNvPr>
            <p:cNvGrpSpPr/>
            <p:nvPr/>
          </p:nvGrpSpPr>
          <p:grpSpPr>
            <a:xfrm>
              <a:off x="10768068" y="1272348"/>
              <a:ext cx="198261" cy="120737"/>
              <a:chOff x="6731064" y="1250524"/>
              <a:chExt cx="126294" cy="56142"/>
            </a:xfrm>
          </p:grpSpPr>
          <p:cxnSp>
            <p:nvCxnSpPr>
              <p:cNvPr id="40" name="Straight Connector 39">
                <a:extLst>
                  <a:ext uri="{FF2B5EF4-FFF2-40B4-BE49-F238E27FC236}">
                    <a16:creationId xmlns:a16="http://schemas.microsoft.com/office/drawing/2014/main" id="{FE087D91-68FB-4680-8437-BCF48D636C40}"/>
                  </a:ext>
                </a:extLst>
              </p:cNvPr>
              <p:cNvCxnSpPr>
                <a:cxnSpLocks/>
              </p:cNvCxnSpPr>
              <p:nvPr/>
            </p:nvCxnSpPr>
            <p:spPr>
              <a:xfrm>
                <a:off x="6731064" y="1306666"/>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7D68D4-FC2C-4DE2-B3A6-AAED2E457844}"/>
                  </a:ext>
                </a:extLst>
              </p:cNvPr>
              <p:cNvCxnSpPr>
                <a:cxnSpLocks/>
              </p:cNvCxnSpPr>
              <p:nvPr/>
            </p:nvCxnSpPr>
            <p:spPr>
              <a:xfrm>
                <a:off x="6731064" y="1252392"/>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4CDE95-F017-428B-8FA6-5A376D0A5E5E}"/>
                  </a:ext>
                </a:extLst>
              </p:cNvPr>
              <p:cNvCxnSpPr>
                <a:cxnSpLocks/>
              </p:cNvCxnSpPr>
              <p:nvPr/>
            </p:nvCxnSpPr>
            <p:spPr>
              <a:xfrm>
                <a:off x="6855420"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46B425-0DB1-49CE-8378-AF201F9DACBB}"/>
                  </a:ext>
                </a:extLst>
              </p:cNvPr>
              <p:cNvCxnSpPr>
                <a:cxnSpLocks/>
              </p:cNvCxnSpPr>
              <p:nvPr/>
            </p:nvCxnSpPr>
            <p:spPr>
              <a:xfrm>
                <a:off x="6734036"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Graphic 10">
            <a:extLst>
              <a:ext uri="{FF2B5EF4-FFF2-40B4-BE49-F238E27FC236}">
                <a16:creationId xmlns:a16="http://schemas.microsoft.com/office/drawing/2014/main" id="{DFE1E9DC-A8FD-4C35-BAB4-87CE31AAA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6653" y="2576564"/>
            <a:ext cx="955914" cy="1012814"/>
          </a:xfrm>
          <a:prstGeom prst="rect">
            <a:avLst/>
          </a:prstGeom>
        </p:spPr>
      </p:pic>
      <p:pic>
        <p:nvPicPr>
          <p:cNvPr id="14" name="Picture 13">
            <a:extLst>
              <a:ext uri="{FF2B5EF4-FFF2-40B4-BE49-F238E27FC236}">
                <a16:creationId xmlns:a16="http://schemas.microsoft.com/office/drawing/2014/main" id="{4D94904E-BD8D-42C8-BCF0-DAF626A2A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37" y="2427638"/>
            <a:ext cx="1855154" cy="1310666"/>
          </a:xfrm>
          <a:prstGeom prst="rect">
            <a:avLst/>
          </a:prstGeom>
        </p:spPr>
      </p:pic>
      <p:pic>
        <p:nvPicPr>
          <p:cNvPr id="16" name="Picture 15">
            <a:extLst>
              <a:ext uri="{FF2B5EF4-FFF2-40B4-BE49-F238E27FC236}">
                <a16:creationId xmlns:a16="http://schemas.microsoft.com/office/drawing/2014/main" id="{379009CE-9270-49AA-914F-EE4FF9CD3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606" y="2610050"/>
            <a:ext cx="1091565" cy="945841"/>
          </a:xfrm>
          <a:prstGeom prst="rect">
            <a:avLst/>
          </a:prstGeom>
        </p:spPr>
      </p:pic>
      <p:sp>
        <p:nvSpPr>
          <p:cNvPr id="17" name="Rectangle 16">
            <a:extLst>
              <a:ext uri="{FF2B5EF4-FFF2-40B4-BE49-F238E27FC236}">
                <a16:creationId xmlns:a16="http://schemas.microsoft.com/office/drawing/2014/main" id="{6C336232-8893-4D94-BAF3-969DCDA6AF22}"/>
              </a:ext>
            </a:extLst>
          </p:cNvPr>
          <p:cNvSpPr/>
          <p:nvPr/>
        </p:nvSpPr>
        <p:spPr>
          <a:xfrm>
            <a:off x="1057995" y="4064041"/>
            <a:ext cx="4050500" cy="945841"/>
          </a:xfrm>
          <a:prstGeom prst="rect">
            <a:avLst/>
          </a:prstGeom>
          <a:solidFill>
            <a:srgbClr val="FFD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JS</a:t>
            </a:r>
          </a:p>
        </p:txBody>
      </p:sp>
      <p:grpSp>
        <p:nvGrpSpPr>
          <p:cNvPr id="6" name="Group 5">
            <a:extLst>
              <a:ext uri="{FF2B5EF4-FFF2-40B4-BE49-F238E27FC236}">
                <a16:creationId xmlns:a16="http://schemas.microsoft.com/office/drawing/2014/main" id="{8E6DF952-40B5-4BA2-BE85-F105359DC584}"/>
              </a:ext>
            </a:extLst>
          </p:cNvPr>
          <p:cNvGrpSpPr/>
          <p:nvPr/>
        </p:nvGrpSpPr>
        <p:grpSpPr>
          <a:xfrm rot="21106531">
            <a:off x="5390997" y="2157820"/>
            <a:ext cx="2274957" cy="2542359"/>
            <a:chOff x="4860128" y="2197348"/>
            <a:chExt cx="1590712" cy="2542359"/>
          </a:xfrm>
        </p:grpSpPr>
        <p:pic>
          <p:nvPicPr>
            <p:cNvPr id="21" name="Graphic 20" descr="Line Arrow: Clockwise curve">
              <a:extLst>
                <a:ext uri="{FF2B5EF4-FFF2-40B4-BE49-F238E27FC236}">
                  <a16:creationId xmlns:a16="http://schemas.microsoft.com/office/drawing/2014/main" id="{562C8EDC-19E5-43AB-ADC6-B74F88E1C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a:off x="5052262" y="2197348"/>
              <a:ext cx="1398578" cy="1398578"/>
            </a:xfrm>
            <a:prstGeom prst="rect">
              <a:avLst/>
            </a:prstGeom>
          </p:spPr>
        </p:pic>
        <p:pic>
          <p:nvPicPr>
            <p:cNvPr id="47" name="Graphic 46" descr="Line Arrow: Clockwise curve">
              <a:extLst>
                <a:ext uri="{FF2B5EF4-FFF2-40B4-BE49-F238E27FC236}">
                  <a16:creationId xmlns:a16="http://schemas.microsoft.com/office/drawing/2014/main" id="{9BB20BAA-630C-4C2D-BA43-61EF2EECE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flipH="1" flipV="1">
              <a:off x="4860128" y="3341129"/>
              <a:ext cx="1398578" cy="1398578"/>
            </a:xfrm>
            <a:prstGeom prst="rect">
              <a:avLst/>
            </a:prstGeom>
          </p:spPr>
        </p:pic>
      </p:grpSp>
      <p:pic>
        <p:nvPicPr>
          <p:cNvPr id="8" name="Graphic 7" descr="Server">
            <a:extLst>
              <a:ext uri="{FF2B5EF4-FFF2-40B4-BE49-F238E27FC236}">
                <a16:creationId xmlns:a16="http://schemas.microsoft.com/office/drawing/2014/main" id="{77AE6B43-F085-4A5F-B69C-08B4B3842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37972" y="997626"/>
            <a:ext cx="3738664" cy="3738664"/>
          </a:xfrm>
          <a:prstGeom prst="rect">
            <a:avLst/>
          </a:prstGeom>
        </p:spPr>
      </p:pic>
      <p:grpSp>
        <p:nvGrpSpPr>
          <p:cNvPr id="65" name="Group 64">
            <a:extLst>
              <a:ext uri="{FF2B5EF4-FFF2-40B4-BE49-F238E27FC236}">
                <a16:creationId xmlns:a16="http://schemas.microsoft.com/office/drawing/2014/main" id="{274AED7D-40EC-417C-B7AB-CF9A032A32F8}"/>
              </a:ext>
            </a:extLst>
          </p:cNvPr>
          <p:cNvGrpSpPr/>
          <p:nvPr/>
        </p:nvGrpSpPr>
        <p:grpSpPr>
          <a:xfrm>
            <a:off x="7528157" y="2301360"/>
            <a:ext cx="4158294" cy="2767915"/>
            <a:chOff x="435991" y="2301360"/>
            <a:chExt cx="4158294" cy="2767915"/>
          </a:xfrm>
        </p:grpSpPr>
        <p:pic>
          <p:nvPicPr>
            <p:cNvPr id="24" name="Picture 23">
              <a:extLst>
                <a:ext uri="{FF2B5EF4-FFF2-40B4-BE49-F238E27FC236}">
                  <a16:creationId xmlns:a16="http://schemas.microsoft.com/office/drawing/2014/main" id="{79978B70-66DE-4E8F-B915-194EDB92DEFA}"/>
                </a:ext>
              </a:extLst>
            </p:cNvPr>
            <p:cNvPicPr>
              <a:picLocks noChangeAspect="1"/>
            </p:cNvPicPr>
            <p:nvPr/>
          </p:nvPicPr>
          <p:blipFill>
            <a:blip r:embed="rId11"/>
            <a:stretch>
              <a:fillRect/>
            </a:stretch>
          </p:blipFill>
          <p:spPr>
            <a:xfrm>
              <a:off x="435991" y="2301360"/>
              <a:ext cx="4158294" cy="2767915"/>
            </a:xfrm>
            <a:prstGeom prst="rect">
              <a:avLst/>
            </a:prstGeom>
            <a:effectLst>
              <a:outerShdw blurRad="50800" dist="38100" dir="5400000" algn="t" rotWithShape="0">
                <a:prstClr val="black">
                  <a:alpha val="27000"/>
                </a:prstClr>
              </a:outerShdw>
            </a:effectLst>
          </p:spPr>
        </p:pic>
        <p:sp>
          <p:nvSpPr>
            <p:cNvPr id="4" name="Freeform: Shape 3">
              <a:extLst>
                <a:ext uri="{FF2B5EF4-FFF2-40B4-BE49-F238E27FC236}">
                  <a16:creationId xmlns:a16="http://schemas.microsoft.com/office/drawing/2014/main" id="{4C48DCCC-3939-4E9D-95BE-CC99759ECC07}"/>
                </a:ext>
              </a:extLst>
            </p:cNvPr>
            <p:cNvSpPr/>
            <p:nvPr/>
          </p:nvSpPr>
          <p:spPr>
            <a:xfrm>
              <a:off x="590145" y="2575128"/>
              <a:ext cx="3819727" cy="2308698"/>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41BD5B54-7F50-4437-B743-54FD8C02CFA6}"/>
              </a:ext>
            </a:extLst>
          </p:cNvPr>
          <p:cNvGrpSpPr/>
          <p:nvPr/>
        </p:nvGrpSpPr>
        <p:grpSpPr>
          <a:xfrm>
            <a:off x="1254055" y="3027604"/>
            <a:ext cx="3618881" cy="770317"/>
            <a:chOff x="1254055" y="3027604"/>
            <a:chExt cx="3618881" cy="770317"/>
          </a:xfrm>
        </p:grpSpPr>
        <p:grpSp>
          <p:nvGrpSpPr>
            <p:cNvPr id="52" name="Group 51">
              <a:extLst>
                <a:ext uri="{FF2B5EF4-FFF2-40B4-BE49-F238E27FC236}">
                  <a16:creationId xmlns:a16="http://schemas.microsoft.com/office/drawing/2014/main" id="{1BFB06E8-7A0D-4DB3-9291-C817FC4102CB}"/>
                </a:ext>
              </a:extLst>
            </p:cNvPr>
            <p:cNvGrpSpPr/>
            <p:nvPr/>
          </p:nvGrpSpPr>
          <p:grpSpPr>
            <a:xfrm>
              <a:off x="2216248" y="3102752"/>
              <a:ext cx="2656688" cy="624681"/>
              <a:chOff x="977953" y="2433131"/>
              <a:chExt cx="6182954" cy="1453829"/>
            </a:xfrm>
            <a:solidFill>
              <a:schemeClr val="tx1"/>
            </a:solidFill>
            <a:effectLst>
              <a:outerShdw blurRad="165100" dist="38100" dir="5400000" algn="t" rotWithShape="0">
                <a:prstClr val="black">
                  <a:alpha val="40000"/>
                </a:prstClr>
              </a:outerShdw>
            </a:effectLst>
          </p:grpSpPr>
          <p:sp>
            <p:nvSpPr>
              <p:cNvPr id="53" name="Freeform: Shape 52">
                <a:extLst>
                  <a:ext uri="{FF2B5EF4-FFF2-40B4-BE49-F238E27FC236}">
                    <a16:creationId xmlns:a16="http://schemas.microsoft.com/office/drawing/2014/main" id="{246E14C2-1C99-4B41-BB44-040955B9015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E7B22F2F-AE9B-4825-A8B3-D457995A1F4A}"/>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A4BF6DB2-DDFA-48B5-BA82-F2BA48CC86C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BAC37AB4-A5F0-4598-BC03-C67C1DF38111}"/>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5BAE7E19-D69D-48AA-BF9E-CD7BE17E322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BCCA213E-AB15-45AE-B31E-E534C2AEE7E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2" name="Picture 61" descr="A picture containing object, ball, drawing, clock&#10;&#10;Description automatically generated">
              <a:extLst>
                <a:ext uri="{FF2B5EF4-FFF2-40B4-BE49-F238E27FC236}">
                  <a16:creationId xmlns:a16="http://schemas.microsoft.com/office/drawing/2014/main" id="{5C172638-FFBC-4EB0-A192-F0953E7FD83E}"/>
                </a:ext>
              </a:extLst>
            </p:cNvPr>
            <p:cNvPicPr>
              <a:picLocks noChangeAspect="1"/>
            </p:cNvPicPr>
            <p:nvPr/>
          </p:nvPicPr>
          <p:blipFill>
            <a:blip r:embed="rId12"/>
            <a:stretch>
              <a:fillRect/>
            </a:stretch>
          </p:blipFill>
          <p:spPr>
            <a:xfrm>
              <a:off x="1254055" y="3027604"/>
              <a:ext cx="770317" cy="770317"/>
            </a:xfrm>
            <a:prstGeom prst="rect">
              <a:avLst/>
            </a:prstGeom>
          </p:spPr>
        </p:pic>
      </p:grpSp>
      <p:grpSp>
        <p:nvGrpSpPr>
          <p:cNvPr id="9" name="Group 8">
            <a:extLst>
              <a:ext uri="{FF2B5EF4-FFF2-40B4-BE49-F238E27FC236}">
                <a16:creationId xmlns:a16="http://schemas.microsoft.com/office/drawing/2014/main" id="{13AEAA58-48B6-47E9-8205-3C636E67DDB2}"/>
              </a:ext>
            </a:extLst>
          </p:cNvPr>
          <p:cNvGrpSpPr/>
          <p:nvPr/>
        </p:nvGrpSpPr>
        <p:grpSpPr>
          <a:xfrm>
            <a:off x="8972606" y="3244157"/>
            <a:ext cx="1326770" cy="1292804"/>
            <a:chOff x="8972606" y="3244157"/>
            <a:chExt cx="1326770" cy="1292804"/>
          </a:xfrm>
        </p:grpSpPr>
        <p:sp>
          <p:nvSpPr>
            <p:cNvPr id="5" name="Rectangle 4">
              <a:extLst>
                <a:ext uri="{FF2B5EF4-FFF2-40B4-BE49-F238E27FC236}">
                  <a16:creationId xmlns:a16="http://schemas.microsoft.com/office/drawing/2014/main" id="{FCE32DB6-8961-491C-B850-4E7C8F343C18}"/>
                </a:ext>
              </a:extLst>
            </p:cNvPr>
            <p:cNvSpPr/>
            <p:nvPr/>
          </p:nvSpPr>
          <p:spPr bwMode="auto">
            <a:xfrm>
              <a:off x="8972606" y="3244157"/>
              <a:ext cx="1313567" cy="12928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spc="10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8DD4D283-7253-4356-8CA5-B132B77D490B}"/>
                </a:ext>
              </a:extLst>
            </p:cNvPr>
            <p:cNvSpPr txBox="1"/>
            <p:nvPr/>
          </p:nvSpPr>
          <p:spPr>
            <a:xfrm>
              <a:off x="8972606" y="3522516"/>
              <a:ext cx="1326770" cy="780214"/>
            </a:xfrm>
            <a:prstGeom prst="rect">
              <a:avLst/>
            </a:prstGeom>
            <a:noFill/>
          </p:spPr>
          <p:txBody>
            <a:bodyPr wrap="square" lIns="182880" tIns="146304" rIns="182880" bIns="146304" rtlCol="0" anchor="ctr">
              <a:spAutoFit/>
            </a:bodyPr>
            <a:lstStyle/>
            <a:p>
              <a:pPr algn="ctr">
                <a:lnSpc>
                  <a:spcPct val="90000"/>
                </a:lnSpc>
                <a:spcAft>
                  <a:spcPts val="600"/>
                </a:spcAft>
              </a:pPr>
              <a:r>
                <a:rPr lang="en-US" sz="3500" spc="100">
                  <a:solidFill>
                    <a:schemeClr val="bg1"/>
                  </a:solidFill>
                  <a:latin typeface="Segoe UI" panose="020B0502040204020203" pitchFamily="34" charset="0"/>
                  <a:ea typeface="Segoe UI" panose="020B0502040204020203" pitchFamily="34" charset="0"/>
                  <a:cs typeface="Segoe UI" panose="020B0502040204020203" pitchFamily="34" charset="0"/>
                </a:rPr>
                <a:t>.NET</a:t>
              </a:r>
              <a:endParaRPr lang="en-US" sz="35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8398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0" presetClass="exit" presetSubtype="0" fill="hold"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theme/theme1.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4.xml><?xml version="1.0" encoding="utf-8"?>
<Control xmlns="http://schemas.microsoft.com/VisualStudio/2011/storyboarding/control">
  <Id Name="System.Storyboarding.Annotation.StickyNote" Revision="1" Stencil="System.Storyboarding.Annotation" StencilVersion="0.1"/>
</Control>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4.xml><?xml version="1.0" encoding="utf-8"?>
<ds:datastoreItem xmlns:ds="http://schemas.openxmlformats.org/officeDocument/2006/customXml" ds:itemID="{8BE7BEDE-E7DB-BA40-ACDC-19AD7C41F43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55</TotalTime>
  <Words>2055</Words>
  <Application>Microsoft Office PowerPoint</Application>
  <PresentationFormat>Widescreen</PresentationFormat>
  <Paragraphs>312</Paragraphs>
  <Slides>34</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Abadi</vt:lpstr>
      <vt:lpstr>Arial</vt:lpstr>
      <vt:lpstr>Calibri</vt:lpstr>
      <vt:lpstr>Consolas</vt:lpstr>
      <vt:lpstr>Segoe UI</vt:lpstr>
      <vt:lpstr>Segoe UI Light</vt:lpstr>
      <vt:lpstr>Segoe UI Semibold</vt:lpstr>
      <vt:lpstr>Segoe UI Semilight</vt:lpstr>
      <vt:lpstr>Wingdings</vt:lpstr>
      <vt:lpstr>Dotnet_Template</vt:lpstr>
      <vt:lpstr>PowerPoint Presentation</vt:lpstr>
      <vt:lpstr>Welcome to Blazor</vt:lpstr>
      <vt:lpstr>PowerPoint Presentation</vt:lpstr>
      <vt:lpstr>.NET Growth Continues</vt:lpstr>
      <vt:lpstr>PowerPoint Presentation</vt:lpstr>
      <vt:lpstr>PowerPoint Presentation</vt:lpstr>
      <vt:lpstr>PowerPoint Presentation</vt:lpstr>
      <vt:lpstr>What is Blazor?</vt:lpstr>
      <vt:lpstr>PowerPoint Presentation</vt:lpstr>
      <vt:lpstr>      Blazor</vt:lpstr>
      <vt:lpstr>How Blazor works</vt:lpstr>
      <vt:lpstr>How Blazor works</vt:lpstr>
      <vt:lpstr>Shared component model</vt:lpstr>
      <vt:lpstr>Get started with Blazor</vt:lpstr>
      <vt:lpstr>Blazor in Action</vt:lpstr>
      <vt:lpstr>Build your own pizza store UI with Blazor</vt:lpstr>
      <vt:lpstr>Blazor Server at scale</vt:lpstr>
      <vt:lpstr>Don’t miss it!</vt:lpstr>
      <vt:lpstr>What companies using Blazor are saying…</vt:lpstr>
      <vt:lpstr>What companies using Blazor are saying…</vt:lpstr>
      <vt:lpstr>PowerPoint Presentation</vt:lpstr>
      <vt:lpstr>The Awesome Blazor community</vt:lpstr>
      <vt:lpstr>Blazor Futures</vt:lpstr>
      <vt:lpstr>PowerPoint Presentation</vt:lpstr>
      <vt:lpstr>Blazor WebAssembly</vt:lpstr>
      <vt:lpstr>Blazor WebAssembly features for May</vt:lpstr>
      <vt:lpstr>Blazor Hybrid experiments</vt:lpstr>
      <vt:lpstr>Don’t miss it!</vt:lpstr>
      <vt:lpstr>PowerPoint Presentation</vt:lpstr>
      <vt:lpstr>Don’t miss it!</vt:lpstr>
      <vt:lpstr>.NET Schedule</vt:lpstr>
      <vt:lpstr>Summary</vt:lpstr>
      <vt:lpstr>Ask your questions LIVE on Twitter  #dotNETConf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Daniel Roth</cp:lastModifiedBy>
  <cp:revision>1</cp:revision>
  <dcterms:created xsi:type="dcterms:W3CDTF">2018-01-09T22:22:16Z</dcterms:created>
  <dcterms:modified xsi:type="dcterms:W3CDTF">2020-02-12T21:18:59Z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y fmtid="{D5CDD505-2E9C-101B-9397-08002B2CF9AE}" pid="11" name="Tfs.IsStoryboard">
    <vt:bool>true</vt:bool>
  </property>
  <property fmtid="{D5CDD505-2E9C-101B-9397-08002B2CF9AE}" pid="12" name="Tfs.LastKnownPath">
    <vt:lpwstr>https://microsoft-my.sharepoint.com/personal/daroth_microsoft_com/Documents/Presentations/.NET Conf Jan 2020 - Focus on Blazor/Welcome to Blazor.pptx</vt:lpwstr>
  </property>
</Properties>
</file>